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5"/>
  </p:notesMasterIdLst>
  <p:sldIdLst>
    <p:sldId id="256" r:id="rId2"/>
    <p:sldId id="259" r:id="rId3"/>
    <p:sldId id="260" r:id="rId4"/>
    <p:sldId id="261" r:id="rId5"/>
    <p:sldId id="264" r:id="rId6"/>
    <p:sldId id="265" r:id="rId7"/>
    <p:sldId id="267" r:id="rId8"/>
    <p:sldId id="271" r:id="rId9"/>
    <p:sldId id="272" r:id="rId10"/>
    <p:sldId id="277" r:id="rId11"/>
    <p:sldId id="275" r:id="rId12"/>
    <p:sldId id="276" r:id="rId13"/>
    <p:sldId id="263" r:id="rId14"/>
  </p:sldIdLst>
  <p:sldSz cx="9144000" cy="5143500" type="screen16x9"/>
  <p:notesSz cx="6858000" cy="9144000"/>
  <p:embeddedFontLst>
    <p:embeddedFont>
      <p:font typeface="Figtree" pitchFamily="2" charset="0"/>
      <p:regular r:id="rId16"/>
      <p:bold r:id="rId17"/>
      <p:italic r:id="rId18"/>
      <p:boldItalic r:id="rId19"/>
    </p:embeddedFont>
    <p:embeddedFont>
      <p:font typeface="Lora Medium" panose="020F0502020204030204" pitchFamily="34" charset="0"/>
      <p:regular r:id="rId20"/>
      <p:bold r:id="rId21"/>
      <p:italic r:id="rId22"/>
      <p:boldItalic r:id="rId23"/>
    </p:embeddedFont>
    <p:embeddedFont>
      <p:font typeface="Lora SemiBold" pitchFamily="2" charset="77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3A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FCAC16-0A41-4A02-9F4E-A3BBBF5FD3D9}">
  <a:tblStyle styleId="{AEFCAC16-0A41-4A02-9F4E-A3BBBF5FD3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/>
    <p:restoredTop sz="94699"/>
  </p:normalViewPr>
  <p:slideViewPr>
    <p:cSldViewPr snapToGrid="0">
      <p:cViewPr>
        <p:scale>
          <a:sx n="120" d="100"/>
          <a:sy n="120" d="100"/>
        </p:scale>
        <p:origin x="1424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>
          <a:extLst>
            <a:ext uri="{FF2B5EF4-FFF2-40B4-BE49-F238E27FC236}">
              <a16:creationId xmlns:a16="http://schemas.microsoft.com/office/drawing/2014/main" id="{20B11F84-395F-0632-B94F-643CA38A5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e32e3facdc_0_1075:notes">
            <a:extLst>
              <a:ext uri="{FF2B5EF4-FFF2-40B4-BE49-F238E27FC236}">
                <a16:creationId xmlns:a16="http://schemas.microsoft.com/office/drawing/2014/main" id="{2BE212FF-827A-F773-8BF3-6C27590298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e32e3facdc_0_1075:notes">
            <a:extLst>
              <a:ext uri="{FF2B5EF4-FFF2-40B4-BE49-F238E27FC236}">
                <a16:creationId xmlns:a16="http://schemas.microsoft.com/office/drawing/2014/main" id="{19F42F92-ED72-99E2-75CC-EFE91BC70D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494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17c78293339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17c78293339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db0f9523dd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db0f9523dd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db0f9523dd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db0f9523dd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e32e3facdc_0_10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e32e3facdc_0_10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dd0c7d16c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dd0c7d16c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b0f9523dd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b0f9523dd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db0f9523dd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db0f9523dd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e013acee29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e013acee29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e013acee29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e013acee29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gdb0f9523dd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" name="Google Shape;1421;gdb0f9523dd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32375" y="1017763"/>
            <a:ext cx="4956300" cy="207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832375" y="3091075"/>
            <a:ext cx="3409500" cy="325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649500" y="-36525"/>
            <a:ext cx="1541700" cy="11106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8102617" y="777314"/>
            <a:ext cx="656412" cy="601533"/>
            <a:chOff x="8040130" y="2393811"/>
            <a:chExt cx="1103956" cy="1011661"/>
          </a:xfrm>
        </p:grpSpPr>
        <p:sp>
          <p:nvSpPr>
            <p:cNvPr id="15" name="Google Shape;15;p2"/>
            <p:cNvSpPr/>
            <p:nvPr/>
          </p:nvSpPr>
          <p:spPr>
            <a:xfrm>
              <a:off x="8040130" y="2468317"/>
              <a:ext cx="995726" cy="937154"/>
            </a:xfrm>
            <a:custGeom>
              <a:avLst/>
              <a:gdLst/>
              <a:ahLst/>
              <a:cxnLst/>
              <a:rect l="l" t="t" r="r" b="b"/>
              <a:pathLst>
                <a:path w="75735" h="71280" extrusionOk="0">
                  <a:moveTo>
                    <a:pt x="75734" y="54138"/>
                  </a:moveTo>
                  <a:cubicBezTo>
                    <a:pt x="75734" y="63629"/>
                    <a:pt x="67599" y="71280"/>
                    <a:pt x="57481" y="71280"/>
                  </a:cubicBezTo>
                  <a:lnTo>
                    <a:pt x="18258" y="71280"/>
                  </a:lnTo>
                  <a:cubicBezTo>
                    <a:pt x="8186" y="71280"/>
                    <a:pt x="0" y="63629"/>
                    <a:pt x="0" y="54138"/>
                  </a:cubicBezTo>
                  <a:lnTo>
                    <a:pt x="0" y="17189"/>
                  </a:lnTo>
                  <a:cubicBezTo>
                    <a:pt x="0" y="7698"/>
                    <a:pt x="8186" y="0"/>
                    <a:pt x="18258" y="0"/>
                  </a:cubicBezTo>
                  <a:lnTo>
                    <a:pt x="57481" y="0"/>
                  </a:lnTo>
                  <a:cubicBezTo>
                    <a:pt x="67599" y="0"/>
                    <a:pt x="75734" y="7698"/>
                    <a:pt x="75734" y="17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36211" y="2440918"/>
              <a:ext cx="860754" cy="860149"/>
            </a:xfrm>
            <a:custGeom>
              <a:avLst/>
              <a:gdLst/>
              <a:ahLst/>
              <a:cxnLst/>
              <a:rect l="l" t="t" r="r" b="b"/>
              <a:pathLst>
                <a:path w="65469" h="65423" extrusionOk="0">
                  <a:moveTo>
                    <a:pt x="65469" y="49683"/>
                  </a:moveTo>
                  <a:cubicBezTo>
                    <a:pt x="65469" y="58353"/>
                    <a:pt x="58399" y="65422"/>
                    <a:pt x="49683" y="65422"/>
                  </a:cubicBezTo>
                  <a:lnTo>
                    <a:pt x="15787" y="65422"/>
                  </a:lnTo>
                  <a:cubicBezTo>
                    <a:pt x="7070" y="65422"/>
                    <a:pt x="0" y="58353"/>
                    <a:pt x="0" y="49683"/>
                  </a:cubicBezTo>
                  <a:lnTo>
                    <a:pt x="0" y="15740"/>
                  </a:lnTo>
                  <a:cubicBezTo>
                    <a:pt x="0" y="7024"/>
                    <a:pt x="7070" y="0"/>
                    <a:pt x="15787" y="0"/>
                  </a:cubicBezTo>
                  <a:lnTo>
                    <a:pt x="49683" y="0"/>
                  </a:lnTo>
                  <a:cubicBezTo>
                    <a:pt x="58399" y="0"/>
                    <a:pt x="65469" y="7024"/>
                    <a:pt x="65469" y="157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89104" y="2393811"/>
              <a:ext cx="954982" cy="954364"/>
            </a:xfrm>
            <a:custGeom>
              <a:avLst/>
              <a:gdLst/>
              <a:ahLst/>
              <a:cxnLst/>
              <a:rect l="l" t="t" r="r" b="b"/>
              <a:pathLst>
                <a:path w="72636" h="72589" extrusionOk="0">
                  <a:moveTo>
                    <a:pt x="53266" y="7167"/>
                  </a:moveTo>
                  <a:cubicBezTo>
                    <a:pt x="59999" y="7167"/>
                    <a:pt x="65422" y="12640"/>
                    <a:pt x="65422" y="19323"/>
                  </a:cubicBezTo>
                  <a:lnTo>
                    <a:pt x="65422" y="53266"/>
                  </a:lnTo>
                  <a:cubicBezTo>
                    <a:pt x="65422" y="59948"/>
                    <a:pt x="59999" y="65422"/>
                    <a:pt x="53266" y="65422"/>
                  </a:cubicBezTo>
                  <a:lnTo>
                    <a:pt x="19370" y="65422"/>
                  </a:lnTo>
                  <a:cubicBezTo>
                    <a:pt x="12641" y="65422"/>
                    <a:pt x="7167" y="59948"/>
                    <a:pt x="7167" y="53266"/>
                  </a:cubicBezTo>
                  <a:lnTo>
                    <a:pt x="7167" y="19323"/>
                  </a:lnTo>
                  <a:cubicBezTo>
                    <a:pt x="7167" y="12640"/>
                    <a:pt x="12641" y="7167"/>
                    <a:pt x="19370" y="7167"/>
                  </a:cubicBezTo>
                  <a:close/>
                  <a:moveTo>
                    <a:pt x="19370" y="0"/>
                  </a:moveTo>
                  <a:cubicBezTo>
                    <a:pt x="8670" y="0"/>
                    <a:pt x="0" y="8670"/>
                    <a:pt x="0" y="19323"/>
                  </a:cubicBezTo>
                  <a:lnTo>
                    <a:pt x="0" y="53266"/>
                  </a:lnTo>
                  <a:cubicBezTo>
                    <a:pt x="0" y="63919"/>
                    <a:pt x="8670" y="72589"/>
                    <a:pt x="19370" y="72589"/>
                  </a:cubicBezTo>
                  <a:lnTo>
                    <a:pt x="53266" y="72589"/>
                  </a:lnTo>
                  <a:cubicBezTo>
                    <a:pt x="63919" y="72589"/>
                    <a:pt x="72635" y="63919"/>
                    <a:pt x="72635" y="53266"/>
                  </a:cubicBezTo>
                  <a:lnTo>
                    <a:pt x="72635" y="19323"/>
                  </a:lnTo>
                  <a:cubicBezTo>
                    <a:pt x="72635" y="8670"/>
                    <a:pt x="63919" y="0"/>
                    <a:pt x="53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153448" y="2440918"/>
              <a:ext cx="860149" cy="860149"/>
            </a:xfrm>
            <a:custGeom>
              <a:avLst/>
              <a:gdLst/>
              <a:ahLst/>
              <a:cxnLst/>
              <a:rect l="l" t="t" r="r" b="b"/>
              <a:pathLst>
                <a:path w="65423" h="65423" extrusionOk="0">
                  <a:moveTo>
                    <a:pt x="65422" y="49683"/>
                  </a:moveTo>
                  <a:cubicBezTo>
                    <a:pt x="65422" y="58353"/>
                    <a:pt x="58353" y="65422"/>
                    <a:pt x="49683" y="65422"/>
                  </a:cubicBezTo>
                  <a:lnTo>
                    <a:pt x="15740" y="65422"/>
                  </a:lnTo>
                  <a:cubicBezTo>
                    <a:pt x="7070" y="65422"/>
                    <a:pt x="0" y="58353"/>
                    <a:pt x="0" y="49683"/>
                  </a:cubicBezTo>
                  <a:lnTo>
                    <a:pt x="0" y="15740"/>
                  </a:lnTo>
                  <a:cubicBezTo>
                    <a:pt x="0" y="7024"/>
                    <a:pt x="7070" y="0"/>
                    <a:pt x="15740" y="0"/>
                  </a:cubicBezTo>
                  <a:lnTo>
                    <a:pt x="49683" y="0"/>
                  </a:lnTo>
                  <a:cubicBezTo>
                    <a:pt x="58353" y="0"/>
                    <a:pt x="65422" y="7024"/>
                    <a:pt x="65422" y="15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106340" y="2393811"/>
              <a:ext cx="954364" cy="954364"/>
            </a:xfrm>
            <a:custGeom>
              <a:avLst/>
              <a:gdLst/>
              <a:ahLst/>
              <a:cxnLst/>
              <a:rect l="l" t="t" r="r" b="b"/>
              <a:pathLst>
                <a:path w="72589" h="72589" extrusionOk="0">
                  <a:moveTo>
                    <a:pt x="53266" y="7167"/>
                  </a:moveTo>
                  <a:cubicBezTo>
                    <a:pt x="59948" y="7167"/>
                    <a:pt x="65422" y="12640"/>
                    <a:pt x="65422" y="19323"/>
                  </a:cubicBezTo>
                  <a:lnTo>
                    <a:pt x="65422" y="53266"/>
                  </a:lnTo>
                  <a:cubicBezTo>
                    <a:pt x="65422" y="59948"/>
                    <a:pt x="59948" y="65422"/>
                    <a:pt x="53266" y="65422"/>
                  </a:cubicBezTo>
                  <a:lnTo>
                    <a:pt x="19323" y="65422"/>
                  </a:lnTo>
                  <a:cubicBezTo>
                    <a:pt x="12641" y="65422"/>
                    <a:pt x="7167" y="59948"/>
                    <a:pt x="7167" y="53266"/>
                  </a:cubicBezTo>
                  <a:lnTo>
                    <a:pt x="7167" y="19323"/>
                  </a:lnTo>
                  <a:cubicBezTo>
                    <a:pt x="7167" y="12640"/>
                    <a:pt x="12641" y="7167"/>
                    <a:pt x="19323" y="7167"/>
                  </a:cubicBezTo>
                  <a:close/>
                  <a:moveTo>
                    <a:pt x="19323" y="0"/>
                  </a:moveTo>
                  <a:cubicBezTo>
                    <a:pt x="8670" y="0"/>
                    <a:pt x="0" y="8670"/>
                    <a:pt x="0" y="19323"/>
                  </a:cubicBezTo>
                  <a:lnTo>
                    <a:pt x="0" y="53266"/>
                  </a:lnTo>
                  <a:cubicBezTo>
                    <a:pt x="0" y="63919"/>
                    <a:pt x="8670" y="72589"/>
                    <a:pt x="19323" y="72589"/>
                  </a:cubicBezTo>
                  <a:lnTo>
                    <a:pt x="53266" y="72589"/>
                  </a:lnTo>
                  <a:cubicBezTo>
                    <a:pt x="63919" y="72589"/>
                    <a:pt x="72589" y="63919"/>
                    <a:pt x="72589" y="53266"/>
                  </a:cubicBezTo>
                  <a:lnTo>
                    <a:pt x="72589" y="19323"/>
                  </a:lnTo>
                  <a:cubicBezTo>
                    <a:pt x="72589" y="8670"/>
                    <a:pt x="63919" y="0"/>
                    <a:pt x="53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525917" y="2663742"/>
              <a:ext cx="311307" cy="313239"/>
            </a:xfrm>
            <a:custGeom>
              <a:avLst/>
              <a:gdLst/>
              <a:ahLst/>
              <a:cxnLst/>
              <a:rect l="l" t="t" r="r" b="b"/>
              <a:pathLst>
                <a:path w="23678" h="23825" extrusionOk="0">
                  <a:moveTo>
                    <a:pt x="22709" y="1"/>
                  </a:moveTo>
                  <a:cubicBezTo>
                    <a:pt x="22479" y="1"/>
                    <a:pt x="22250" y="97"/>
                    <a:pt x="22081" y="291"/>
                  </a:cubicBezTo>
                  <a:lnTo>
                    <a:pt x="5179" y="17193"/>
                  </a:lnTo>
                  <a:lnTo>
                    <a:pt x="5179" y="6346"/>
                  </a:lnTo>
                  <a:cubicBezTo>
                    <a:pt x="5179" y="5378"/>
                    <a:pt x="4358" y="4552"/>
                    <a:pt x="3390" y="4552"/>
                  </a:cubicBezTo>
                  <a:cubicBezTo>
                    <a:pt x="2371" y="4552"/>
                    <a:pt x="1596" y="5378"/>
                    <a:pt x="1596" y="6346"/>
                  </a:cubicBezTo>
                  <a:lnTo>
                    <a:pt x="1596" y="17627"/>
                  </a:lnTo>
                  <a:cubicBezTo>
                    <a:pt x="628" y="18208"/>
                    <a:pt x="0" y="19273"/>
                    <a:pt x="0" y="20486"/>
                  </a:cubicBezTo>
                  <a:cubicBezTo>
                    <a:pt x="0" y="22326"/>
                    <a:pt x="1499" y="23825"/>
                    <a:pt x="3390" y="23825"/>
                  </a:cubicBezTo>
                  <a:cubicBezTo>
                    <a:pt x="5230" y="23825"/>
                    <a:pt x="6729" y="22326"/>
                    <a:pt x="6729" y="20486"/>
                  </a:cubicBezTo>
                  <a:cubicBezTo>
                    <a:pt x="6729" y="19808"/>
                    <a:pt x="6535" y="19176"/>
                    <a:pt x="6198" y="18692"/>
                  </a:cubicBezTo>
                  <a:lnTo>
                    <a:pt x="23340" y="1550"/>
                  </a:lnTo>
                  <a:cubicBezTo>
                    <a:pt x="23677" y="1213"/>
                    <a:pt x="23677" y="632"/>
                    <a:pt x="23340" y="291"/>
                  </a:cubicBezTo>
                  <a:cubicBezTo>
                    <a:pt x="23170" y="97"/>
                    <a:pt x="22939" y="1"/>
                    <a:pt x="22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562835" y="2537684"/>
              <a:ext cx="41375" cy="41428"/>
            </a:xfrm>
            <a:custGeom>
              <a:avLst/>
              <a:gdLst/>
              <a:ahLst/>
              <a:cxnLst/>
              <a:rect l="l" t="t" r="r" b="b"/>
              <a:pathLst>
                <a:path w="3147" h="3151" extrusionOk="0">
                  <a:moveTo>
                    <a:pt x="1597" y="1"/>
                  </a:moveTo>
                  <a:cubicBezTo>
                    <a:pt x="725" y="1"/>
                    <a:pt x="1" y="729"/>
                    <a:pt x="1" y="1601"/>
                  </a:cubicBezTo>
                  <a:cubicBezTo>
                    <a:pt x="1" y="2422"/>
                    <a:pt x="725" y="3150"/>
                    <a:pt x="1597" y="3150"/>
                  </a:cubicBezTo>
                  <a:cubicBezTo>
                    <a:pt x="2422" y="3150"/>
                    <a:pt x="3146" y="2422"/>
                    <a:pt x="3146" y="1601"/>
                  </a:cubicBezTo>
                  <a:cubicBezTo>
                    <a:pt x="3146" y="729"/>
                    <a:pt x="2422" y="1"/>
                    <a:pt x="1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562835" y="3153960"/>
              <a:ext cx="41375" cy="41428"/>
            </a:xfrm>
            <a:custGeom>
              <a:avLst/>
              <a:gdLst/>
              <a:ahLst/>
              <a:cxnLst/>
              <a:rect l="l" t="t" r="r" b="b"/>
              <a:pathLst>
                <a:path w="3147" h="3151" extrusionOk="0">
                  <a:moveTo>
                    <a:pt x="1597" y="1"/>
                  </a:moveTo>
                  <a:cubicBezTo>
                    <a:pt x="725" y="1"/>
                    <a:pt x="1" y="729"/>
                    <a:pt x="1" y="1550"/>
                  </a:cubicBezTo>
                  <a:cubicBezTo>
                    <a:pt x="1" y="2422"/>
                    <a:pt x="725" y="3150"/>
                    <a:pt x="1597" y="3150"/>
                  </a:cubicBezTo>
                  <a:cubicBezTo>
                    <a:pt x="2422" y="3150"/>
                    <a:pt x="3146" y="2422"/>
                    <a:pt x="3146" y="1550"/>
                  </a:cubicBezTo>
                  <a:cubicBezTo>
                    <a:pt x="3146" y="729"/>
                    <a:pt x="2422" y="1"/>
                    <a:pt x="1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257852" y="2849030"/>
              <a:ext cx="41428" cy="41375"/>
            </a:xfrm>
            <a:custGeom>
              <a:avLst/>
              <a:gdLst/>
              <a:ahLst/>
              <a:cxnLst/>
              <a:rect l="l" t="t" r="r" b="b"/>
              <a:pathLst>
                <a:path w="3151" h="3147" extrusionOk="0">
                  <a:moveTo>
                    <a:pt x="1550" y="1"/>
                  </a:moveTo>
                  <a:cubicBezTo>
                    <a:pt x="679" y="1"/>
                    <a:pt x="1" y="679"/>
                    <a:pt x="1" y="1550"/>
                  </a:cubicBezTo>
                  <a:cubicBezTo>
                    <a:pt x="1" y="2422"/>
                    <a:pt x="679" y="3146"/>
                    <a:pt x="1550" y="3146"/>
                  </a:cubicBezTo>
                  <a:cubicBezTo>
                    <a:pt x="2422" y="3146"/>
                    <a:pt x="3150" y="2422"/>
                    <a:pt x="3150" y="1550"/>
                  </a:cubicBezTo>
                  <a:cubicBezTo>
                    <a:pt x="3150" y="679"/>
                    <a:pt x="2422" y="1"/>
                    <a:pt x="1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848661" y="2849030"/>
              <a:ext cx="41428" cy="41375"/>
            </a:xfrm>
            <a:custGeom>
              <a:avLst/>
              <a:gdLst/>
              <a:ahLst/>
              <a:cxnLst/>
              <a:rect l="l" t="t" r="r" b="b"/>
              <a:pathLst>
                <a:path w="3151" h="3147" extrusionOk="0">
                  <a:moveTo>
                    <a:pt x="1601" y="1"/>
                  </a:moveTo>
                  <a:cubicBezTo>
                    <a:pt x="729" y="1"/>
                    <a:pt x="1" y="679"/>
                    <a:pt x="1" y="1550"/>
                  </a:cubicBezTo>
                  <a:cubicBezTo>
                    <a:pt x="1" y="2422"/>
                    <a:pt x="729" y="3146"/>
                    <a:pt x="1601" y="3146"/>
                  </a:cubicBezTo>
                  <a:cubicBezTo>
                    <a:pt x="2472" y="3146"/>
                    <a:pt x="3150" y="2422"/>
                    <a:pt x="3150" y="1550"/>
                  </a:cubicBezTo>
                  <a:cubicBezTo>
                    <a:pt x="3150" y="679"/>
                    <a:pt x="2472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4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14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14"/>
          <p:cNvSpPr txBox="1">
            <a:spLocks noGrp="1"/>
          </p:cNvSpPr>
          <p:nvPr>
            <p:ph type="title" hasCustomPrompt="1"/>
          </p:nvPr>
        </p:nvSpPr>
        <p:spPr>
          <a:xfrm>
            <a:off x="887000" y="1121400"/>
            <a:ext cx="3028500" cy="8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68" name="Google Shape;368;p14"/>
          <p:cNvSpPr txBox="1">
            <a:spLocks noGrp="1"/>
          </p:cNvSpPr>
          <p:nvPr>
            <p:ph type="subTitle" idx="1"/>
          </p:nvPr>
        </p:nvSpPr>
        <p:spPr>
          <a:xfrm>
            <a:off x="887000" y="1947178"/>
            <a:ext cx="3028500" cy="3291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14"/>
          <p:cNvSpPr txBox="1">
            <a:spLocks noGrp="1"/>
          </p:cNvSpPr>
          <p:nvPr>
            <p:ph type="title" idx="2" hasCustomPrompt="1"/>
          </p:nvPr>
        </p:nvSpPr>
        <p:spPr>
          <a:xfrm>
            <a:off x="5228475" y="1121400"/>
            <a:ext cx="3028500" cy="8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70" name="Google Shape;370;p14"/>
          <p:cNvSpPr txBox="1">
            <a:spLocks noGrp="1"/>
          </p:cNvSpPr>
          <p:nvPr>
            <p:ph type="subTitle" idx="3"/>
          </p:nvPr>
        </p:nvSpPr>
        <p:spPr>
          <a:xfrm>
            <a:off x="5228475" y="1947178"/>
            <a:ext cx="3028500" cy="3291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4"/>
          <p:cNvSpPr txBox="1">
            <a:spLocks noGrp="1"/>
          </p:cNvSpPr>
          <p:nvPr>
            <p:ph type="title" idx="4" hasCustomPrompt="1"/>
          </p:nvPr>
        </p:nvSpPr>
        <p:spPr>
          <a:xfrm>
            <a:off x="5228475" y="2867223"/>
            <a:ext cx="3028500" cy="8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72" name="Google Shape;372;p14"/>
          <p:cNvSpPr txBox="1">
            <a:spLocks noGrp="1"/>
          </p:cNvSpPr>
          <p:nvPr>
            <p:ph type="subTitle" idx="5"/>
          </p:nvPr>
        </p:nvSpPr>
        <p:spPr>
          <a:xfrm>
            <a:off x="5228475" y="3693000"/>
            <a:ext cx="3028500" cy="3291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14"/>
          <p:cNvSpPr txBox="1">
            <a:spLocks noGrp="1"/>
          </p:cNvSpPr>
          <p:nvPr>
            <p:ph type="title" idx="6" hasCustomPrompt="1"/>
          </p:nvPr>
        </p:nvSpPr>
        <p:spPr>
          <a:xfrm>
            <a:off x="887000" y="2867223"/>
            <a:ext cx="3028500" cy="8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374" name="Google Shape;374;p14"/>
          <p:cNvSpPr txBox="1">
            <a:spLocks noGrp="1"/>
          </p:cNvSpPr>
          <p:nvPr>
            <p:ph type="subTitle" idx="7"/>
          </p:nvPr>
        </p:nvSpPr>
        <p:spPr>
          <a:xfrm>
            <a:off x="887000" y="3693000"/>
            <a:ext cx="3028500" cy="3291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14"/>
          <p:cNvSpPr/>
          <p:nvPr/>
        </p:nvSpPr>
        <p:spPr>
          <a:xfrm>
            <a:off x="8374925" y="-46175"/>
            <a:ext cx="823500" cy="7404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6" name="Google Shape;376;p14"/>
          <p:cNvGrpSpPr/>
          <p:nvPr/>
        </p:nvGrpSpPr>
        <p:grpSpPr>
          <a:xfrm>
            <a:off x="8287242" y="129492"/>
            <a:ext cx="593738" cy="514498"/>
            <a:chOff x="3272775" y="3825300"/>
            <a:chExt cx="496478" cy="430218"/>
          </a:xfrm>
        </p:grpSpPr>
        <p:sp>
          <p:nvSpPr>
            <p:cNvPr id="377" name="Google Shape;377;p14"/>
            <p:cNvSpPr/>
            <p:nvPr/>
          </p:nvSpPr>
          <p:spPr>
            <a:xfrm>
              <a:off x="3391605" y="3825300"/>
              <a:ext cx="256102" cy="72399"/>
            </a:xfrm>
            <a:custGeom>
              <a:avLst/>
              <a:gdLst/>
              <a:ahLst/>
              <a:cxnLst/>
              <a:rect l="l" t="t" r="r" b="b"/>
              <a:pathLst>
                <a:path w="15324" h="4332" extrusionOk="0">
                  <a:moveTo>
                    <a:pt x="5067" y="1"/>
                  </a:moveTo>
                  <a:cubicBezTo>
                    <a:pt x="2533" y="1"/>
                    <a:pt x="409" y="1880"/>
                    <a:pt x="0" y="4332"/>
                  </a:cubicBezTo>
                  <a:lnTo>
                    <a:pt x="2615" y="4332"/>
                  </a:lnTo>
                  <a:cubicBezTo>
                    <a:pt x="2942" y="3312"/>
                    <a:pt x="3922" y="2534"/>
                    <a:pt x="5067" y="2534"/>
                  </a:cubicBezTo>
                  <a:lnTo>
                    <a:pt x="10257" y="2534"/>
                  </a:lnTo>
                  <a:cubicBezTo>
                    <a:pt x="11401" y="2534"/>
                    <a:pt x="12382" y="3312"/>
                    <a:pt x="12748" y="4332"/>
                  </a:cubicBezTo>
                  <a:lnTo>
                    <a:pt x="15324" y="4332"/>
                  </a:lnTo>
                  <a:cubicBezTo>
                    <a:pt x="14954" y="1880"/>
                    <a:pt x="12830" y="1"/>
                    <a:pt x="102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3295338" y="3928455"/>
              <a:ext cx="451354" cy="327064"/>
            </a:xfrm>
            <a:custGeom>
              <a:avLst/>
              <a:gdLst/>
              <a:ahLst/>
              <a:cxnLst/>
              <a:rect l="l" t="t" r="r" b="b"/>
              <a:pathLst>
                <a:path w="27007" h="19570" extrusionOk="0">
                  <a:moveTo>
                    <a:pt x="1880" y="0"/>
                  </a:moveTo>
                  <a:cubicBezTo>
                    <a:pt x="857" y="0"/>
                    <a:pt x="1" y="856"/>
                    <a:pt x="1" y="1880"/>
                  </a:cubicBezTo>
                  <a:lnTo>
                    <a:pt x="1" y="17690"/>
                  </a:lnTo>
                  <a:cubicBezTo>
                    <a:pt x="1" y="18713"/>
                    <a:pt x="857" y="19569"/>
                    <a:pt x="1880" y="19569"/>
                  </a:cubicBezTo>
                  <a:lnTo>
                    <a:pt x="25088" y="19569"/>
                  </a:lnTo>
                  <a:cubicBezTo>
                    <a:pt x="26150" y="19569"/>
                    <a:pt x="27006" y="18713"/>
                    <a:pt x="27006" y="17690"/>
                  </a:cubicBezTo>
                  <a:lnTo>
                    <a:pt x="27006" y="1880"/>
                  </a:lnTo>
                  <a:cubicBezTo>
                    <a:pt x="27006" y="856"/>
                    <a:pt x="26150" y="0"/>
                    <a:pt x="250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3272775" y="3894961"/>
              <a:ext cx="496478" cy="202840"/>
            </a:xfrm>
            <a:custGeom>
              <a:avLst/>
              <a:gdLst/>
              <a:ahLst/>
              <a:cxnLst/>
              <a:rect l="l" t="t" r="r" b="b"/>
              <a:pathLst>
                <a:path w="29707" h="12137" extrusionOk="0">
                  <a:moveTo>
                    <a:pt x="1923" y="0"/>
                  </a:moveTo>
                  <a:cubicBezTo>
                    <a:pt x="860" y="0"/>
                    <a:pt x="1" y="654"/>
                    <a:pt x="1" y="1677"/>
                  </a:cubicBezTo>
                  <a:lnTo>
                    <a:pt x="1" y="10215"/>
                  </a:lnTo>
                  <a:cubicBezTo>
                    <a:pt x="1" y="11238"/>
                    <a:pt x="860" y="12137"/>
                    <a:pt x="1923" y="12137"/>
                  </a:cubicBezTo>
                  <a:lnTo>
                    <a:pt x="27948" y="12137"/>
                  </a:lnTo>
                  <a:cubicBezTo>
                    <a:pt x="29053" y="12137"/>
                    <a:pt x="29706" y="11238"/>
                    <a:pt x="29706" y="10215"/>
                  </a:cubicBezTo>
                  <a:lnTo>
                    <a:pt x="29706" y="1677"/>
                  </a:lnTo>
                  <a:cubicBezTo>
                    <a:pt x="29706" y="654"/>
                    <a:pt x="29053" y="0"/>
                    <a:pt x="279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3461967" y="4052735"/>
              <a:ext cx="118107" cy="78515"/>
            </a:xfrm>
            <a:custGeom>
              <a:avLst/>
              <a:gdLst/>
              <a:ahLst/>
              <a:cxnLst/>
              <a:rect l="l" t="t" r="r" b="b"/>
              <a:pathLst>
                <a:path w="7067" h="4698" extrusionOk="0">
                  <a:moveTo>
                    <a:pt x="1634" y="0"/>
                  </a:moveTo>
                  <a:cubicBezTo>
                    <a:pt x="736" y="0"/>
                    <a:pt x="0" y="736"/>
                    <a:pt x="0" y="1635"/>
                  </a:cubicBezTo>
                  <a:lnTo>
                    <a:pt x="0" y="3063"/>
                  </a:lnTo>
                  <a:cubicBezTo>
                    <a:pt x="0" y="3962"/>
                    <a:pt x="736" y="4697"/>
                    <a:pt x="1634" y="4697"/>
                  </a:cubicBezTo>
                  <a:lnTo>
                    <a:pt x="5433" y="4697"/>
                  </a:lnTo>
                  <a:cubicBezTo>
                    <a:pt x="6331" y="4697"/>
                    <a:pt x="7067" y="3962"/>
                    <a:pt x="7067" y="3063"/>
                  </a:cubicBezTo>
                  <a:lnTo>
                    <a:pt x="7067" y="1635"/>
                  </a:lnTo>
                  <a:cubicBezTo>
                    <a:pt x="7067" y="736"/>
                    <a:pt x="6331" y="0"/>
                    <a:pt x="54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3471527" y="4062295"/>
              <a:ext cx="98988" cy="59396"/>
            </a:xfrm>
            <a:custGeom>
              <a:avLst/>
              <a:gdLst/>
              <a:ahLst/>
              <a:cxnLst/>
              <a:rect l="l" t="t" r="r" b="b"/>
              <a:pathLst>
                <a:path w="5923" h="3554" extrusionOk="0">
                  <a:moveTo>
                    <a:pt x="2871" y="323"/>
                  </a:moveTo>
                  <a:cubicBezTo>
                    <a:pt x="2894" y="323"/>
                    <a:pt x="2918" y="325"/>
                    <a:pt x="2942" y="327"/>
                  </a:cubicBezTo>
                  <a:cubicBezTo>
                    <a:pt x="3350" y="327"/>
                    <a:pt x="3635" y="654"/>
                    <a:pt x="3635" y="1063"/>
                  </a:cubicBezTo>
                  <a:lnTo>
                    <a:pt x="3596" y="2491"/>
                  </a:lnTo>
                  <a:cubicBezTo>
                    <a:pt x="3596" y="2877"/>
                    <a:pt x="3304" y="3190"/>
                    <a:pt x="2927" y="3190"/>
                  </a:cubicBezTo>
                  <a:cubicBezTo>
                    <a:pt x="2905" y="3190"/>
                    <a:pt x="2883" y="3189"/>
                    <a:pt x="2860" y="3187"/>
                  </a:cubicBezTo>
                  <a:cubicBezTo>
                    <a:pt x="2452" y="3187"/>
                    <a:pt x="2164" y="2860"/>
                    <a:pt x="2164" y="2452"/>
                  </a:cubicBezTo>
                  <a:lnTo>
                    <a:pt x="2206" y="1020"/>
                  </a:lnTo>
                  <a:cubicBezTo>
                    <a:pt x="2206" y="636"/>
                    <a:pt x="2496" y="323"/>
                    <a:pt x="2871" y="323"/>
                  </a:cubicBezTo>
                  <a:close/>
                  <a:moveTo>
                    <a:pt x="1471" y="0"/>
                  </a:moveTo>
                  <a:cubicBezTo>
                    <a:pt x="693" y="0"/>
                    <a:pt x="0" y="693"/>
                    <a:pt x="0" y="1429"/>
                  </a:cubicBezTo>
                  <a:lnTo>
                    <a:pt x="0" y="2491"/>
                  </a:lnTo>
                  <a:cubicBezTo>
                    <a:pt x="0" y="3226"/>
                    <a:pt x="693" y="3553"/>
                    <a:pt x="1471" y="3553"/>
                  </a:cubicBezTo>
                  <a:lnTo>
                    <a:pt x="4903" y="3553"/>
                  </a:lnTo>
                  <a:cubicBezTo>
                    <a:pt x="5720" y="3553"/>
                    <a:pt x="5923" y="3226"/>
                    <a:pt x="5923" y="2491"/>
                  </a:cubicBezTo>
                  <a:lnTo>
                    <a:pt x="5923" y="1429"/>
                  </a:lnTo>
                  <a:cubicBezTo>
                    <a:pt x="5923" y="693"/>
                    <a:pt x="5720" y="0"/>
                    <a:pt x="49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14"/>
          <p:cNvGrpSpPr/>
          <p:nvPr/>
        </p:nvGrpSpPr>
        <p:grpSpPr>
          <a:xfrm>
            <a:off x="8022252" y="530761"/>
            <a:ext cx="550492" cy="318583"/>
            <a:chOff x="3201613" y="1991352"/>
            <a:chExt cx="857865" cy="496467"/>
          </a:xfrm>
        </p:grpSpPr>
        <p:sp>
          <p:nvSpPr>
            <p:cNvPr id="383" name="Google Shape;383;p14"/>
            <p:cNvSpPr/>
            <p:nvPr/>
          </p:nvSpPr>
          <p:spPr>
            <a:xfrm>
              <a:off x="3329039" y="2332997"/>
              <a:ext cx="650391" cy="141594"/>
            </a:xfrm>
            <a:custGeom>
              <a:avLst/>
              <a:gdLst/>
              <a:ahLst/>
              <a:cxnLst/>
              <a:rect l="l" t="t" r="r" b="b"/>
              <a:pathLst>
                <a:path w="35594" h="7749" extrusionOk="0">
                  <a:moveTo>
                    <a:pt x="35594" y="7749"/>
                  </a:moveTo>
                  <a:lnTo>
                    <a:pt x="6489" y="7652"/>
                  </a:lnTo>
                  <a:lnTo>
                    <a:pt x="148" y="5955"/>
                  </a:lnTo>
                  <a:lnTo>
                    <a:pt x="1" y="2035"/>
                  </a:lnTo>
                  <a:lnTo>
                    <a:pt x="7314" y="1"/>
                  </a:lnTo>
                  <a:lnTo>
                    <a:pt x="35594" y="24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3444074" y="2318853"/>
              <a:ext cx="537997" cy="167212"/>
            </a:xfrm>
            <a:custGeom>
              <a:avLst/>
              <a:gdLst/>
              <a:ahLst/>
              <a:cxnLst/>
              <a:rect l="l" t="t" r="r" b="b"/>
              <a:pathLst>
                <a:path w="29443" h="9151" extrusionOk="0">
                  <a:moveTo>
                    <a:pt x="29299" y="0"/>
                  </a:moveTo>
                  <a:lnTo>
                    <a:pt x="6152" y="97"/>
                  </a:lnTo>
                  <a:cubicBezTo>
                    <a:pt x="4165" y="143"/>
                    <a:pt x="2325" y="821"/>
                    <a:pt x="1213" y="1983"/>
                  </a:cubicBezTo>
                  <a:cubicBezTo>
                    <a:pt x="438" y="2758"/>
                    <a:pt x="1" y="3680"/>
                    <a:pt x="51" y="4695"/>
                  </a:cubicBezTo>
                  <a:cubicBezTo>
                    <a:pt x="51" y="7167"/>
                    <a:pt x="2859" y="9150"/>
                    <a:pt x="6249" y="9150"/>
                  </a:cubicBezTo>
                  <a:lnTo>
                    <a:pt x="29442" y="9104"/>
                  </a:lnTo>
                  <a:lnTo>
                    <a:pt x="29442" y="7794"/>
                  </a:lnTo>
                  <a:lnTo>
                    <a:pt x="6249" y="7845"/>
                  </a:lnTo>
                  <a:cubicBezTo>
                    <a:pt x="3584" y="7845"/>
                    <a:pt x="1356" y="6392"/>
                    <a:pt x="1356" y="4649"/>
                  </a:cubicBezTo>
                  <a:cubicBezTo>
                    <a:pt x="1356" y="4017"/>
                    <a:pt x="1600" y="3436"/>
                    <a:pt x="2131" y="2905"/>
                  </a:cubicBezTo>
                  <a:cubicBezTo>
                    <a:pt x="3003" y="1983"/>
                    <a:pt x="4552" y="1453"/>
                    <a:pt x="6152" y="1402"/>
                  </a:cubicBezTo>
                  <a:lnTo>
                    <a:pt x="29299" y="1306"/>
                  </a:lnTo>
                  <a:lnTo>
                    <a:pt x="292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3220235" y="2332997"/>
              <a:ext cx="506130" cy="141594"/>
            </a:xfrm>
            <a:custGeom>
              <a:avLst/>
              <a:gdLst/>
              <a:ahLst/>
              <a:cxnLst/>
              <a:rect l="l" t="t" r="r" b="b"/>
              <a:pathLst>
                <a:path w="27699" h="7749" extrusionOk="0">
                  <a:moveTo>
                    <a:pt x="27699" y="7749"/>
                  </a:moveTo>
                  <a:lnTo>
                    <a:pt x="5036" y="7652"/>
                  </a:lnTo>
                  <a:lnTo>
                    <a:pt x="97" y="5955"/>
                  </a:lnTo>
                  <a:lnTo>
                    <a:pt x="0" y="2035"/>
                  </a:lnTo>
                  <a:lnTo>
                    <a:pt x="5664" y="1"/>
                  </a:lnTo>
                  <a:lnTo>
                    <a:pt x="27699" y="2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3201613" y="2320607"/>
              <a:ext cx="537979" cy="167212"/>
            </a:xfrm>
            <a:custGeom>
              <a:avLst/>
              <a:gdLst/>
              <a:ahLst/>
              <a:cxnLst/>
              <a:rect l="l" t="t" r="r" b="b"/>
              <a:pathLst>
                <a:path w="29442" h="9151" extrusionOk="0">
                  <a:moveTo>
                    <a:pt x="29299" y="1"/>
                  </a:moveTo>
                  <a:lnTo>
                    <a:pt x="6152" y="98"/>
                  </a:lnTo>
                  <a:cubicBezTo>
                    <a:pt x="4165" y="98"/>
                    <a:pt x="2325" y="776"/>
                    <a:pt x="1213" y="1938"/>
                  </a:cubicBezTo>
                  <a:cubicBezTo>
                    <a:pt x="438" y="2713"/>
                    <a:pt x="1" y="3681"/>
                    <a:pt x="51" y="4650"/>
                  </a:cubicBezTo>
                  <a:cubicBezTo>
                    <a:pt x="51" y="7117"/>
                    <a:pt x="2859" y="9151"/>
                    <a:pt x="6249" y="9151"/>
                  </a:cubicBezTo>
                  <a:lnTo>
                    <a:pt x="29442" y="9054"/>
                  </a:lnTo>
                  <a:lnTo>
                    <a:pt x="29442" y="7749"/>
                  </a:lnTo>
                  <a:lnTo>
                    <a:pt x="6249" y="7845"/>
                  </a:lnTo>
                  <a:cubicBezTo>
                    <a:pt x="3584" y="7845"/>
                    <a:pt x="1356" y="6342"/>
                    <a:pt x="1356" y="4599"/>
                  </a:cubicBezTo>
                  <a:cubicBezTo>
                    <a:pt x="1356" y="4018"/>
                    <a:pt x="1600" y="3391"/>
                    <a:pt x="2131" y="2856"/>
                  </a:cubicBezTo>
                  <a:cubicBezTo>
                    <a:pt x="3003" y="1938"/>
                    <a:pt x="4552" y="1403"/>
                    <a:pt x="6152" y="1403"/>
                  </a:cubicBezTo>
                  <a:lnTo>
                    <a:pt x="29299" y="1306"/>
                  </a:lnTo>
                  <a:lnTo>
                    <a:pt x="292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3407304" y="2167489"/>
              <a:ext cx="649478" cy="141594"/>
            </a:xfrm>
            <a:custGeom>
              <a:avLst/>
              <a:gdLst/>
              <a:ahLst/>
              <a:cxnLst/>
              <a:rect l="l" t="t" r="r" b="b"/>
              <a:pathLst>
                <a:path w="35544" h="7749" extrusionOk="0">
                  <a:moveTo>
                    <a:pt x="35543" y="7748"/>
                  </a:moveTo>
                  <a:lnTo>
                    <a:pt x="6443" y="7702"/>
                  </a:lnTo>
                  <a:lnTo>
                    <a:pt x="97" y="5959"/>
                  </a:lnTo>
                  <a:lnTo>
                    <a:pt x="1" y="2034"/>
                  </a:lnTo>
                  <a:lnTo>
                    <a:pt x="7264" y="1"/>
                  </a:lnTo>
                  <a:lnTo>
                    <a:pt x="35543" y="2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3522340" y="2154258"/>
              <a:ext cx="537138" cy="167212"/>
            </a:xfrm>
            <a:custGeom>
              <a:avLst/>
              <a:gdLst/>
              <a:ahLst/>
              <a:cxnLst/>
              <a:rect l="l" t="t" r="r" b="b"/>
              <a:pathLst>
                <a:path w="29396" h="9151" extrusionOk="0">
                  <a:moveTo>
                    <a:pt x="29248" y="0"/>
                  </a:moveTo>
                  <a:lnTo>
                    <a:pt x="6102" y="97"/>
                  </a:lnTo>
                  <a:cubicBezTo>
                    <a:pt x="4119" y="97"/>
                    <a:pt x="2279" y="775"/>
                    <a:pt x="1163" y="1937"/>
                  </a:cubicBezTo>
                  <a:cubicBezTo>
                    <a:pt x="388" y="2712"/>
                    <a:pt x="1" y="3680"/>
                    <a:pt x="1" y="4649"/>
                  </a:cubicBezTo>
                  <a:cubicBezTo>
                    <a:pt x="51" y="7117"/>
                    <a:pt x="2809" y="9150"/>
                    <a:pt x="6199" y="9150"/>
                  </a:cubicBezTo>
                  <a:lnTo>
                    <a:pt x="6249" y="9150"/>
                  </a:lnTo>
                  <a:lnTo>
                    <a:pt x="29396" y="9054"/>
                  </a:lnTo>
                  <a:lnTo>
                    <a:pt x="29396" y="7748"/>
                  </a:lnTo>
                  <a:lnTo>
                    <a:pt x="6199" y="7845"/>
                  </a:lnTo>
                  <a:cubicBezTo>
                    <a:pt x="3584" y="7845"/>
                    <a:pt x="1310" y="6392"/>
                    <a:pt x="1310" y="4649"/>
                  </a:cubicBezTo>
                  <a:cubicBezTo>
                    <a:pt x="1310" y="4017"/>
                    <a:pt x="1550" y="3390"/>
                    <a:pt x="2085" y="2855"/>
                  </a:cubicBezTo>
                  <a:cubicBezTo>
                    <a:pt x="3003" y="1937"/>
                    <a:pt x="4506" y="1403"/>
                    <a:pt x="6102" y="1403"/>
                  </a:cubicBezTo>
                  <a:lnTo>
                    <a:pt x="29299" y="1306"/>
                  </a:lnTo>
                  <a:lnTo>
                    <a:pt x="292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3297587" y="2167489"/>
              <a:ext cx="506130" cy="141594"/>
            </a:xfrm>
            <a:custGeom>
              <a:avLst/>
              <a:gdLst/>
              <a:ahLst/>
              <a:cxnLst/>
              <a:rect l="l" t="t" r="r" b="b"/>
              <a:pathLst>
                <a:path w="27699" h="7749" extrusionOk="0">
                  <a:moveTo>
                    <a:pt x="27698" y="7748"/>
                  </a:moveTo>
                  <a:lnTo>
                    <a:pt x="5036" y="7702"/>
                  </a:lnTo>
                  <a:lnTo>
                    <a:pt x="97" y="5959"/>
                  </a:lnTo>
                  <a:lnTo>
                    <a:pt x="0" y="2034"/>
                  </a:lnTo>
                  <a:lnTo>
                    <a:pt x="5668" y="1"/>
                  </a:lnTo>
                  <a:lnTo>
                    <a:pt x="27698" y="24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3279879" y="2155099"/>
              <a:ext cx="537138" cy="167285"/>
            </a:xfrm>
            <a:custGeom>
              <a:avLst/>
              <a:gdLst/>
              <a:ahLst/>
              <a:cxnLst/>
              <a:rect l="l" t="t" r="r" b="b"/>
              <a:pathLst>
                <a:path w="29396" h="9155" extrusionOk="0">
                  <a:moveTo>
                    <a:pt x="29248" y="1"/>
                  </a:moveTo>
                  <a:lnTo>
                    <a:pt x="6102" y="98"/>
                  </a:lnTo>
                  <a:cubicBezTo>
                    <a:pt x="4165" y="98"/>
                    <a:pt x="2278" y="826"/>
                    <a:pt x="1163" y="1988"/>
                  </a:cubicBezTo>
                  <a:cubicBezTo>
                    <a:pt x="388" y="2763"/>
                    <a:pt x="1" y="3681"/>
                    <a:pt x="1" y="4649"/>
                  </a:cubicBezTo>
                  <a:cubicBezTo>
                    <a:pt x="51" y="7167"/>
                    <a:pt x="2809" y="9155"/>
                    <a:pt x="6199" y="9155"/>
                  </a:cubicBezTo>
                  <a:lnTo>
                    <a:pt x="6249" y="9155"/>
                  </a:lnTo>
                  <a:lnTo>
                    <a:pt x="29396" y="9058"/>
                  </a:lnTo>
                  <a:lnTo>
                    <a:pt x="29396" y="7749"/>
                  </a:lnTo>
                  <a:lnTo>
                    <a:pt x="6199" y="7845"/>
                  </a:lnTo>
                  <a:cubicBezTo>
                    <a:pt x="3537" y="7845"/>
                    <a:pt x="1310" y="6393"/>
                    <a:pt x="1310" y="4649"/>
                  </a:cubicBezTo>
                  <a:cubicBezTo>
                    <a:pt x="1310" y="4022"/>
                    <a:pt x="1550" y="3390"/>
                    <a:pt x="2085" y="2860"/>
                  </a:cubicBezTo>
                  <a:cubicBezTo>
                    <a:pt x="3003" y="1988"/>
                    <a:pt x="4506" y="1407"/>
                    <a:pt x="6102" y="1407"/>
                  </a:cubicBezTo>
                  <a:lnTo>
                    <a:pt x="29299" y="1310"/>
                  </a:lnTo>
                  <a:lnTo>
                    <a:pt x="29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3356817" y="2004601"/>
              <a:ext cx="649478" cy="141575"/>
            </a:xfrm>
            <a:custGeom>
              <a:avLst/>
              <a:gdLst/>
              <a:ahLst/>
              <a:cxnLst/>
              <a:rect l="l" t="t" r="r" b="b"/>
              <a:pathLst>
                <a:path w="35544" h="7748" extrusionOk="0">
                  <a:moveTo>
                    <a:pt x="35543" y="7748"/>
                  </a:moveTo>
                  <a:lnTo>
                    <a:pt x="6439" y="7701"/>
                  </a:lnTo>
                  <a:lnTo>
                    <a:pt x="97" y="5958"/>
                  </a:lnTo>
                  <a:lnTo>
                    <a:pt x="1" y="2034"/>
                  </a:lnTo>
                  <a:lnTo>
                    <a:pt x="7264" y="0"/>
                  </a:lnTo>
                  <a:lnTo>
                    <a:pt x="35543" y="24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3470939" y="1991352"/>
              <a:ext cx="537979" cy="167212"/>
            </a:xfrm>
            <a:custGeom>
              <a:avLst/>
              <a:gdLst/>
              <a:ahLst/>
              <a:cxnLst/>
              <a:rect l="l" t="t" r="r" b="b"/>
              <a:pathLst>
                <a:path w="29442" h="9151" extrusionOk="0">
                  <a:moveTo>
                    <a:pt x="29298" y="1"/>
                  </a:moveTo>
                  <a:lnTo>
                    <a:pt x="6152" y="97"/>
                  </a:lnTo>
                  <a:cubicBezTo>
                    <a:pt x="4165" y="97"/>
                    <a:pt x="2325" y="775"/>
                    <a:pt x="1213" y="1938"/>
                  </a:cubicBezTo>
                  <a:cubicBezTo>
                    <a:pt x="438" y="2712"/>
                    <a:pt x="0" y="3681"/>
                    <a:pt x="51" y="4649"/>
                  </a:cubicBezTo>
                  <a:cubicBezTo>
                    <a:pt x="51" y="7117"/>
                    <a:pt x="2859" y="9151"/>
                    <a:pt x="6249" y="9151"/>
                  </a:cubicBezTo>
                  <a:lnTo>
                    <a:pt x="29442" y="9054"/>
                  </a:lnTo>
                  <a:lnTo>
                    <a:pt x="29442" y="7748"/>
                  </a:lnTo>
                  <a:lnTo>
                    <a:pt x="6249" y="7845"/>
                  </a:lnTo>
                  <a:cubicBezTo>
                    <a:pt x="3584" y="7845"/>
                    <a:pt x="1356" y="6393"/>
                    <a:pt x="1356" y="4649"/>
                  </a:cubicBezTo>
                  <a:cubicBezTo>
                    <a:pt x="1356" y="4018"/>
                    <a:pt x="1600" y="3390"/>
                    <a:pt x="2131" y="2856"/>
                  </a:cubicBezTo>
                  <a:cubicBezTo>
                    <a:pt x="3003" y="1938"/>
                    <a:pt x="4552" y="1403"/>
                    <a:pt x="6152" y="1403"/>
                  </a:cubicBezTo>
                  <a:lnTo>
                    <a:pt x="29298" y="1306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3247099" y="2004601"/>
              <a:ext cx="506130" cy="141575"/>
            </a:xfrm>
            <a:custGeom>
              <a:avLst/>
              <a:gdLst/>
              <a:ahLst/>
              <a:cxnLst/>
              <a:rect l="l" t="t" r="r" b="b"/>
              <a:pathLst>
                <a:path w="27699" h="7748" extrusionOk="0">
                  <a:moveTo>
                    <a:pt x="27698" y="7748"/>
                  </a:moveTo>
                  <a:lnTo>
                    <a:pt x="5036" y="7701"/>
                  </a:lnTo>
                  <a:lnTo>
                    <a:pt x="97" y="5958"/>
                  </a:lnTo>
                  <a:lnTo>
                    <a:pt x="0" y="2034"/>
                  </a:lnTo>
                  <a:lnTo>
                    <a:pt x="5664" y="0"/>
                  </a:lnTo>
                  <a:lnTo>
                    <a:pt x="27698" y="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3228478" y="1992211"/>
              <a:ext cx="537979" cy="167285"/>
            </a:xfrm>
            <a:custGeom>
              <a:avLst/>
              <a:gdLst/>
              <a:ahLst/>
              <a:cxnLst/>
              <a:rect l="l" t="t" r="r" b="b"/>
              <a:pathLst>
                <a:path w="29442" h="9155" extrusionOk="0">
                  <a:moveTo>
                    <a:pt x="29298" y="0"/>
                  </a:moveTo>
                  <a:lnTo>
                    <a:pt x="6152" y="97"/>
                  </a:lnTo>
                  <a:cubicBezTo>
                    <a:pt x="4165" y="97"/>
                    <a:pt x="2325" y="825"/>
                    <a:pt x="1213" y="1987"/>
                  </a:cubicBezTo>
                  <a:cubicBezTo>
                    <a:pt x="438" y="2762"/>
                    <a:pt x="0" y="3680"/>
                    <a:pt x="51" y="4649"/>
                  </a:cubicBezTo>
                  <a:cubicBezTo>
                    <a:pt x="97" y="7167"/>
                    <a:pt x="2859" y="9154"/>
                    <a:pt x="6249" y="9154"/>
                  </a:cubicBezTo>
                  <a:lnTo>
                    <a:pt x="29442" y="9057"/>
                  </a:lnTo>
                  <a:lnTo>
                    <a:pt x="29442" y="7748"/>
                  </a:lnTo>
                  <a:lnTo>
                    <a:pt x="6249" y="7845"/>
                  </a:lnTo>
                  <a:cubicBezTo>
                    <a:pt x="6206" y="7846"/>
                    <a:pt x="6164" y="7846"/>
                    <a:pt x="6121" y="7846"/>
                  </a:cubicBezTo>
                  <a:cubicBezTo>
                    <a:pt x="3560" y="7846"/>
                    <a:pt x="1356" y="6364"/>
                    <a:pt x="1356" y="4649"/>
                  </a:cubicBezTo>
                  <a:cubicBezTo>
                    <a:pt x="1356" y="4021"/>
                    <a:pt x="1600" y="3390"/>
                    <a:pt x="2131" y="2859"/>
                  </a:cubicBezTo>
                  <a:cubicBezTo>
                    <a:pt x="3003" y="1987"/>
                    <a:pt x="4552" y="1406"/>
                    <a:pt x="6152" y="1406"/>
                  </a:cubicBezTo>
                  <a:lnTo>
                    <a:pt x="29298" y="1309"/>
                  </a:lnTo>
                  <a:lnTo>
                    <a:pt x="292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14"/>
          <p:cNvSpPr/>
          <p:nvPr/>
        </p:nvSpPr>
        <p:spPr>
          <a:xfrm>
            <a:off x="-240025" y="4412900"/>
            <a:ext cx="823500" cy="6501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14"/>
          <p:cNvGrpSpPr/>
          <p:nvPr/>
        </p:nvGrpSpPr>
        <p:grpSpPr>
          <a:xfrm>
            <a:off x="196143" y="4576043"/>
            <a:ext cx="690753" cy="268583"/>
            <a:chOff x="3201613" y="2154258"/>
            <a:chExt cx="857865" cy="333561"/>
          </a:xfrm>
        </p:grpSpPr>
        <p:sp>
          <p:nvSpPr>
            <p:cNvPr id="397" name="Google Shape;397;p14"/>
            <p:cNvSpPr/>
            <p:nvPr/>
          </p:nvSpPr>
          <p:spPr>
            <a:xfrm>
              <a:off x="3329039" y="2332997"/>
              <a:ext cx="650391" cy="141594"/>
            </a:xfrm>
            <a:custGeom>
              <a:avLst/>
              <a:gdLst/>
              <a:ahLst/>
              <a:cxnLst/>
              <a:rect l="l" t="t" r="r" b="b"/>
              <a:pathLst>
                <a:path w="35594" h="7749" extrusionOk="0">
                  <a:moveTo>
                    <a:pt x="35594" y="7749"/>
                  </a:moveTo>
                  <a:lnTo>
                    <a:pt x="6489" y="7652"/>
                  </a:lnTo>
                  <a:lnTo>
                    <a:pt x="148" y="5955"/>
                  </a:lnTo>
                  <a:lnTo>
                    <a:pt x="1" y="2035"/>
                  </a:lnTo>
                  <a:lnTo>
                    <a:pt x="7314" y="1"/>
                  </a:lnTo>
                  <a:lnTo>
                    <a:pt x="35594" y="24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3444074" y="2318853"/>
              <a:ext cx="537997" cy="167212"/>
            </a:xfrm>
            <a:custGeom>
              <a:avLst/>
              <a:gdLst/>
              <a:ahLst/>
              <a:cxnLst/>
              <a:rect l="l" t="t" r="r" b="b"/>
              <a:pathLst>
                <a:path w="29443" h="9151" extrusionOk="0">
                  <a:moveTo>
                    <a:pt x="29299" y="0"/>
                  </a:moveTo>
                  <a:lnTo>
                    <a:pt x="6152" y="97"/>
                  </a:lnTo>
                  <a:cubicBezTo>
                    <a:pt x="4165" y="143"/>
                    <a:pt x="2325" y="821"/>
                    <a:pt x="1213" y="1983"/>
                  </a:cubicBezTo>
                  <a:cubicBezTo>
                    <a:pt x="438" y="2758"/>
                    <a:pt x="1" y="3680"/>
                    <a:pt x="51" y="4695"/>
                  </a:cubicBezTo>
                  <a:cubicBezTo>
                    <a:pt x="51" y="7167"/>
                    <a:pt x="2859" y="9150"/>
                    <a:pt x="6249" y="9150"/>
                  </a:cubicBezTo>
                  <a:lnTo>
                    <a:pt x="29442" y="9104"/>
                  </a:lnTo>
                  <a:lnTo>
                    <a:pt x="29442" y="7794"/>
                  </a:lnTo>
                  <a:lnTo>
                    <a:pt x="6249" y="7845"/>
                  </a:lnTo>
                  <a:cubicBezTo>
                    <a:pt x="3584" y="7845"/>
                    <a:pt x="1356" y="6392"/>
                    <a:pt x="1356" y="4649"/>
                  </a:cubicBezTo>
                  <a:cubicBezTo>
                    <a:pt x="1356" y="4017"/>
                    <a:pt x="1600" y="3436"/>
                    <a:pt x="2131" y="2905"/>
                  </a:cubicBezTo>
                  <a:cubicBezTo>
                    <a:pt x="3003" y="1983"/>
                    <a:pt x="4552" y="1453"/>
                    <a:pt x="6152" y="1402"/>
                  </a:cubicBezTo>
                  <a:lnTo>
                    <a:pt x="29299" y="1306"/>
                  </a:lnTo>
                  <a:lnTo>
                    <a:pt x="292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3220235" y="2332997"/>
              <a:ext cx="506130" cy="141594"/>
            </a:xfrm>
            <a:custGeom>
              <a:avLst/>
              <a:gdLst/>
              <a:ahLst/>
              <a:cxnLst/>
              <a:rect l="l" t="t" r="r" b="b"/>
              <a:pathLst>
                <a:path w="27699" h="7749" extrusionOk="0">
                  <a:moveTo>
                    <a:pt x="27699" y="7749"/>
                  </a:moveTo>
                  <a:lnTo>
                    <a:pt x="5036" y="7652"/>
                  </a:lnTo>
                  <a:lnTo>
                    <a:pt x="97" y="5955"/>
                  </a:lnTo>
                  <a:lnTo>
                    <a:pt x="0" y="2035"/>
                  </a:lnTo>
                  <a:lnTo>
                    <a:pt x="5664" y="1"/>
                  </a:lnTo>
                  <a:lnTo>
                    <a:pt x="27699" y="2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3201613" y="2320607"/>
              <a:ext cx="537979" cy="167212"/>
            </a:xfrm>
            <a:custGeom>
              <a:avLst/>
              <a:gdLst/>
              <a:ahLst/>
              <a:cxnLst/>
              <a:rect l="l" t="t" r="r" b="b"/>
              <a:pathLst>
                <a:path w="29442" h="9151" extrusionOk="0">
                  <a:moveTo>
                    <a:pt x="29299" y="1"/>
                  </a:moveTo>
                  <a:lnTo>
                    <a:pt x="6152" y="98"/>
                  </a:lnTo>
                  <a:cubicBezTo>
                    <a:pt x="4165" y="98"/>
                    <a:pt x="2325" y="776"/>
                    <a:pt x="1213" y="1938"/>
                  </a:cubicBezTo>
                  <a:cubicBezTo>
                    <a:pt x="438" y="2713"/>
                    <a:pt x="1" y="3681"/>
                    <a:pt x="51" y="4650"/>
                  </a:cubicBezTo>
                  <a:cubicBezTo>
                    <a:pt x="51" y="7117"/>
                    <a:pt x="2859" y="9151"/>
                    <a:pt x="6249" y="9151"/>
                  </a:cubicBezTo>
                  <a:lnTo>
                    <a:pt x="29442" y="9054"/>
                  </a:lnTo>
                  <a:lnTo>
                    <a:pt x="29442" y="7749"/>
                  </a:lnTo>
                  <a:lnTo>
                    <a:pt x="6249" y="7845"/>
                  </a:lnTo>
                  <a:cubicBezTo>
                    <a:pt x="3584" y="7845"/>
                    <a:pt x="1356" y="6342"/>
                    <a:pt x="1356" y="4599"/>
                  </a:cubicBezTo>
                  <a:cubicBezTo>
                    <a:pt x="1356" y="4018"/>
                    <a:pt x="1600" y="3391"/>
                    <a:pt x="2131" y="2856"/>
                  </a:cubicBezTo>
                  <a:cubicBezTo>
                    <a:pt x="3003" y="1938"/>
                    <a:pt x="4552" y="1403"/>
                    <a:pt x="6152" y="1403"/>
                  </a:cubicBezTo>
                  <a:lnTo>
                    <a:pt x="29299" y="1306"/>
                  </a:lnTo>
                  <a:lnTo>
                    <a:pt x="292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3407304" y="2167489"/>
              <a:ext cx="649478" cy="141594"/>
            </a:xfrm>
            <a:custGeom>
              <a:avLst/>
              <a:gdLst/>
              <a:ahLst/>
              <a:cxnLst/>
              <a:rect l="l" t="t" r="r" b="b"/>
              <a:pathLst>
                <a:path w="35544" h="7749" extrusionOk="0">
                  <a:moveTo>
                    <a:pt x="35543" y="7748"/>
                  </a:moveTo>
                  <a:lnTo>
                    <a:pt x="6443" y="7702"/>
                  </a:lnTo>
                  <a:lnTo>
                    <a:pt x="97" y="5959"/>
                  </a:lnTo>
                  <a:lnTo>
                    <a:pt x="1" y="2034"/>
                  </a:lnTo>
                  <a:lnTo>
                    <a:pt x="7264" y="1"/>
                  </a:lnTo>
                  <a:lnTo>
                    <a:pt x="35543" y="2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3522340" y="2154258"/>
              <a:ext cx="537138" cy="167212"/>
            </a:xfrm>
            <a:custGeom>
              <a:avLst/>
              <a:gdLst/>
              <a:ahLst/>
              <a:cxnLst/>
              <a:rect l="l" t="t" r="r" b="b"/>
              <a:pathLst>
                <a:path w="29396" h="9151" extrusionOk="0">
                  <a:moveTo>
                    <a:pt x="29248" y="0"/>
                  </a:moveTo>
                  <a:lnTo>
                    <a:pt x="6102" y="97"/>
                  </a:lnTo>
                  <a:cubicBezTo>
                    <a:pt x="4119" y="97"/>
                    <a:pt x="2279" y="775"/>
                    <a:pt x="1163" y="1937"/>
                  </a:cubicBezTo>
                  <a:cubicBezTo>
                    <a:pt x="388" y="2712"/>
                    <a:pt x="1" y="3680"/>
                    <a:pt x="1" y="4649"/>
                  </a:cubicBezTo>
                  <a:cubicBezTo>
                    <a:pt x="51" y="7117"/>
                    <a:pt x="2809" y="9150"/>
                    <a:pt x="6199" y="9150"/>
                  </a:cubicBezTo>
                  <a:lnTo>
                    <a:pt x="6249" y="9150"/>
                  </a:lnTo>
                  <a:lnTo>
                    <a:pt x="29396" y="9054"/>
                  </a:lnTo>
                  <a:lnTo>
                    <a:pt x="29396" y="7748"/>
                  </a:lnTo>
                  <a:lnTo>
                    <a:pt x="6199" y="7845"/>
                  </a:lnTo>
                  <a:cubicBezTo>
                    <a:pt x="3584" y="7845"/>
                    <a:pt x="1310" y="6392"/>
                    <a:pt x="1310" y="4649"/>
                  </a:cubicBezTo>
                  <a:cubicBezTo>
                    <a:pt x="1310" y="4017"/>
                    <a:pt x="1550" y="3390"/>
                    <a:pt x="2085" y="2855"/>
                  </a:cubicBezTo>
                  <a:cubicBezTo>
                    <a:pt x="3003" y="1937"/>
                    <a:pt x="4506" y="1403"/>
                    <a:pt x="6102" y="1403"/>
                  </a:cubicBezTo>
                  <a:lnTo>
                    <a:pt x="29299" y="1306"/>
                  </a:lnTo>
                  <a:lnTo>
                    <a:pt x="292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3297587" y="2167489"/>
              <a:ext cx="506130" cy="141594"/>
            </a:xfrm>
            <a:custGeom>
              <a:avLst/>
              <a:gdLst/>
              <a:ahLst/>
              <a:cxnLst/>
              <a:rect l="l" t="t" r="r" b="b"/>
              <a:pathLst>
                <a:path w="27699" h="7749" extrusionOk="0">
                  <a:moveTo>
                    <a:pt x="27698" y="7748"/>
                  </a:moveTo>
                  <a:lnTo>
                    <a:pt x="5036" y="7702"/>
                  </a:lnTo>
                  <a:lnTo>
                    <a:pt x="97" y="5959"/>
                  </a:lnTo>
                  <a:lnTo>
                    <a:pt x="0" y="2034"/>
                  </a:lnTo>
                  <a:lnTo>
                    <a:pt x="5668" y="1"/>
                  </a:lnTo>
                  <a:lnTo>
                    <a:pt x="27698" y="24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4"/>
            <p:cNvSpPr/>
            <p:nvPr/>
          </p:nvSpPr>
          <p:spPr>
            <a:xfrm>
              <a:off x="3279879" y="2155099"/>
              <a:ext cx="537138" cy="167285"/>
            </a:xfrm>
            <a:custGeom>
              <a:avLst/>
              <a:gdLst/>
              <a:ahLst/>
              <a:cxnLst/>
              <a:rect l="l" t="t" r="r" b="b"/>
              <a:pathLst>
                <a:path w="29396" h="9155" extrusionOk="0">
                  <a:moveTo>
                    <a:pt x="29248" y="1"/>
                  </a:moveTo>
                  <a:lnTo>
                    <a:pt x="6102" y="98"/>
                  </a:lnTo>
                  <a:cubicBezTo>
                    <a:pt x="4165" y="98"/>
                    <a:pt x="2278" y="826"/>
                    <a:pt x="1163" y="1988"/>
                  </a:cubicBezTo>
                  <a:cubicBezTo>
                    <a:pt x="388" y="2763"/>
                    <a:pt x="1" y="3681"/>
                    <a:pt x="1" y="4649"/>
                  </a:cubicBezTo>
                  <a:cubicBezTo>
                    <a:pt x="51" y="7167"/>
                    <a:pt x="2809" y="9155"/>
                    <a:pt x="6199" y="9155"/>
                  </a:cubicBezTo>
                  <a:lnTo>
                    <a:pt x="6249" y="9155"/>
                  </a:lnTo>
                  <a:lnTo>
                    <a:pt x="29396" y="9058"/>
                  </a:lnTo>
                  <a:lnTo>
                    <a:pt x="29396" y="7749"/>
                  </a:lnTo>
                  <a:lnTo>
                    <a:pt x="6199" y="7845"/>
                  </a:lnTo>
                  <a:cubicBezTo>
                    <a:pt x="3537" y="7845"/>
                    <a:pt x="1310" y="6393"/>
                    <a:pt x="1310" y="4649"/>
                  </a:cubicBezTo>
                  <a:cubicBezTo>
                    <a:pt x="1310" y="4022"/>
                    <a:pt x="1550" y="3390"/>
                    <a:pt x="2085" y="2860"/>
                  </a:cubicBezTo>
                  <a:cubicBezTo>
                    <a:pt x="3003" y="1988"/>
                    <a:pt x="4506" y="1407"/>
                    <a:pt x="6102" y="1407"/>
                  </a:cubicBezTo>
                  <a:lnTo>
                    <a:pt x="29299" y="1310"/>
                  </a:lnTo>
                  <a:lnTo>
                    <a:pt x="29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4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15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5"/>
          <p:cNvSpPr/>
          <p:nvPr/>
        </p:nvSpPr>
        <p:spPr>
          <a:xfrm>
            <a:off x="8699150" y="4281375"/>
            <a:ext cx="492000" cy="8622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15"/>
          <p:cNvGrpSpPr/>
          <p:nvPr/>
        </p:nvGrpSpPr>
        <p:grpSpPr>
          <a:xfrm>
            <a:off x="8543318" y="3718796"/>
            <a:ext cx="525127" cy="814858"/>
            <a:chOff x="8293063" y="111125"/>
            <a:chExt cx="731375" cy="1134900"/>
          </a:xfrm>
        </p:grpSpPr>
        <p:sp>
          <p:nvSpPr>
            <p:cNvPr id="411" name="Google Shape;411;p15"/>
            <p:cNvSpPr/>
            <p:nvPr/>
          </p:nvSpPr>
          <p:spPr>
            <a:xfrm>
              <a:off x="8458538" y="111125"/>
              <a:ext cx="471925" cy="549550"/>
            </a:xfrm>
            <a:custGeom>
              <a:avLst/>
              <a:gdLst/>
              <a:ahLst/>
              <a:cxnLst/>
              <a:rect l="l" t="t" r="r" b="b"/>
              <a:pathLst>
                <a:path w="18877" h="21982" extrusionOk="0">
                  <a:moveTo>
                    <a:pt x="17242" y="16670"/>
                  </a:moveTo>
                  <a:cubicBezTo>
                    <a:pt x="16752" y="16222"/>
                    <a:pt x="15569" y="15281"/>
                    <a:pt x="11440" y="13483"/>
                  </a:cubicBezTo>
                  <a:lnTo>
                    <a:pt x="11440" y="12872"/>
                  </a:lnTo>
                  <a:lnTo>
                    <a:pt x="11440" y="12258"/>
                  </a:lnTo>
                  <a:lnTo>
                    <a:pt x="11440" y="12012"/>
                  </a:lnTo>
                  <a:cubicBezTo>
                    <a:pt x="12094" y="11522"/>
                    <a:pt x="12666" y="10993"/>
                    <a:pt x="12872" y="10666"/>
                  </a:cubicBezTo>
                  <a:cubicBezTo>
                    <a:pt x="12954" y="10502"/>
                    <a:pt x="13199" y="9849"/>
                    <a:pt x="13362" y="8989"/>
                  </a:cubicBezTo>
                  <a:cubicBezTo>
                    <a:pt x="13607" y="8825"/>
                    <a:pt x="13810" y="8541"/>
                    <a:pt x="13934" y="8172"/>
                  </a:cubicBezTo>
                  <a:cubicBezTo>
                    <a:pt x="14098" y="7642"/>
                    <a:pt x="14016" y="7152"/>
                    <a:pt x="13771" y="6946"/>
                  </a:cubicBezTo>
                  <a:cubicBezTo>
                    <a:pt x="14016" y="5067"/>
                    <a:pt x="13974" y="2043"/>
                    <a:pt x="12218" y="1677"/>
                  </a:cubicBezTo>
                  <a:cubicBezTo>
                    <a:pt x="10133" y="0"/>
                    <a:pt x="6864" y="981"/>
                    <a:pt x="5884" y="2370"/>
                  </a:cubicBezTo>
                  <a:cubicBezTo>
                    <a:pt x="5027" y="3596"/>
                    <a:pt x="4985" y="5312"/>
                    <a:pt x="5148" y="6864"/>
                  </a:cubicBezTo>
                  <a:cubicBezTo>
                    <a:pt x="4821" y="7028"/>
                    <a:pt x="4740" y="7600"/>
                    <a:pt x="4945" y="8172"/>
                  </a:cubicBezTo>
                  <a:cubicBezTo>
                    <a:pt x="5066" y="8580"/>
                    <a:pt x="5272" y="8868"/>
                    <a:pt x="5518" y="9031"/>
                  </a:cubicBezTo>
                  <a:cubicBezTo>
                    <a:pt x="5681" y="9888"/>
                    <a:pt x="5884" y="10502"/>
                    <a:pt x="6008" y="10666"/>
                  </a:cubicBezTo>
                  <a:cubicBezTo>
                    <a:pt x="6210" y="10993"/>
                    <a:pt x="6782" y="11522"/>
                    <a:pt x="7397" y="12012"/>
                  </a:cubicBezTo>
                  <a:lnTo>
                    <a:pt x="7397" y="12137"/>
                  </a:lnTo>
                  <a:lnTo>
                    <a:pt x="7397" y="12872"/>
                  </a:lnTo>
                  <a:lnTo>
                    <a:pt x="7397" y="13483"/>
                  </a:lnTo>
                  <a:cubicBezTo>
                    <a:pt x="4864" y="14588"/>
                    <a:pt x="3432" y="15363"/>
                    <a:pt x="2615" y="15935"/>
                  </a:cubicBezTo>
                  <a:cubicBezTo>
                    <a:pt x="2576" y="15935"/>
                    <a:pt x="2533" y="15977"/>
                    <a:pt x="2494" y="16016"/>
                  </a:cubicBezTo>
                  <a:lnTo>
                    <a:pt x="2249" y="16141"/>
                  </a:lnTo>
                  <a:cubicBezTo>
                    <a:pt x="1961" y="16386"/>
                    <a:pt x="1759" y="16549"/>
                    <a:pt x="1634" y="16670"/>
                  </a:cubicBezTo>
                  <a:cubicBezTo>
                    <a:pt x="860" y="17324"/>
                    <a:pt x="451" y="19857"/>
                    <a:pt x="0" y="21982"/>
                  </a:cubicBezTo>
                  <a:lnTo>
                    <a:pt x="9440" y="21982"/>
                  </a:lnTo>
                  <a:lnTo>
                    <a:pt x="18876" y="21982"/>
                  </a:lnTo>
                  <a:cubicBezTo>
                    <a:pt x="18429" y="19857"/>
                    <a:pt x="18020" y="17324"/>
                    <a:pt x="17242" y="16670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8443238" y="419600"/>
              <a:ext cx="504625" cy="242150"/>
            </a:xfrm>
            <a:custGeom>
              <a:avLst/>
              <a:gdLst/>
              <a:ahLst/>
              <a:cxnLst/>
              <a:rect l="l" t="t" r="r" b="b"/>
              <a:pathLst>
                <a:path w="20185" h="9686" extrusionOk="0">
                  <a:moveTo>
                    <a:pt x="7927" y="0"/>
                  </a:moveTo>
                  <a:cubicBezTo>
                    <a:pt x="3227" y="2043"/>
                    <a:pt x="1799" y="3148"/>
                    <a:pt x="1266" y="3638"/>
                  </a:cubicBezTo>
                  <a:cubicBezTo>
                    <a:pt x="409" y="4413"/>
                    <a:pt x="1" y="7316"/>
                    <a:pt x="1" y="9685"/>
                  </a:cubicBezTo>
                  <a:lnTo>
                    <a:pt x="10052" y="9685"/>
                  </a:lnTo>
                  <a:lnTo>
                    <a:pt x="20185" y="9685"/>
                  </a:lnTo>
                  <a:cubicBezTo>
                    <a:pt x="20185" y="7234"/>
                    <a:pt x="19734" y="4413"/>
                    <a:pt x="18877" y="3638"/>
                  </a:cubicBezTo>
                  <a:cubicBezTo>
                    <a:pt x="18305" y="3148"/>
                    <a:pt x="16792" y="2043"/>
                    <a:pt x="12052" y="0"/>
                  </a:cubicBezTo>
                  <a:lnTo>
                    <a:pt x="10091" y="326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8559688" y="116275"/>
              <a:ext cx="267650" cy="170550"/>
            </a:xfrm>
            <a:custGeom>
              <a:avLst/>
              <a:gdLst/>
              <a:ahLst/>
              <a:cxnLst/>
              <a:rect l="l" t="t" r="r" b="b"/>
              <a:pathLst>
                <a:path w="10706" h="6822" extrusionOk="0">
                  <a:moveTo>
                    <a:pt x="2289" y="3390"/>
                  </a:moveTo>
                  <a:cubicBezTo>
                    <a:pt x="3433" y="4168"/>
                    <a:pt x="4332" y="2981"/>
                    <a:pt x="5351" y="3514"/>
                  </a:cubicBezTo>
                  <a:cubicBezTo>
                    <a:pt x="6374" y="4004"/>
                    <a:pt x="9153" y="1634"/>
                    <a:pt x="9725" y="6822"/>
                  </a:cubicBezTo>
                  <a:cubicBezTo>
                    <a:pt x="10705" y="3063"/>
                    <a:pt x="9235" y="366"/>
                    <a:pt x="5557" y="163"/>
                  </a:cubicBezTo>
                  <a:cubicBezTo>
                    <a:pt x="1592" y="0"/>
                    <a:pt x="1" y="3024"/>
                    <a:pt x="1102" y="6782"/>
                  </a:cubicBezTo>
                  <a:cubicBezTo>
                    <a:pt x="1347" y="4779"/>
                    <a:pt x="1472" y="4370"/>
                    <a:pt x="2289" y="3390"/>
                  </a:cubicBezTo>
                  <a:close/>
                </a:path>
              </a:pathLst>
            </a:custGeom>
            <a:solidFill>
              <a:srgbClr val="101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8632163" y="497225"/>
              <a:ext cx="123675" cy="164525"/>
            </a:xfrm>
            <a:custGeom>
              <a:avLst/>
              <a:gdLst/>
              <a:ahLst/>
              <a:cxnLst/>
              <a:rect l="l" t="t" r="r" b="b"/>
              <a:pathLst>
                <a:path w="4947" h="6581" extrusionOk="0">
                  <a:moveTo>
                    <a:pt x="1" y="0"/>
                  </a:moveTo>
                  <a:lnTo>
                    <a:pt x="1269" y="6580"/>
                  </a:lnTo>
                  <a:lnTo>
                    <a:pt x="3721" y="6580"/>
                  </a:lnTo>
                  <a:lnTo>
                    <a:pt x="4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8619913" y="419600"/>
              <a:ext cx="74625" cy="149150"/>
            </a:xfrm>
            <a:custGeom>
              <a:avLst/>
              <a:gdLst/>
              <a:ahLst/>
              <a:cxnLst/>
              <a:rect l="l" t="t" r="r" b="b"/>
              <a:pathLst>
                <a:path w="2985" h="5966" extrusionOk="0">
                  <a:moveTo>
                    <a:pt x="860" y="0"/>
                  </a:moveTo>
                  <a:lnTo>
                    <a:pt x="125" y="327"/>
                  </a:lnTo>
                  <a:lnTo>
                    <a:pt x="1" y="5966"/>
                  </a:lnTo>
                  <a:lnTo>
                    <a:pt x="2985" y="310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8694513" y="419600"/>
              <a:ext cx="76600" cy="140000"/>
            </a:xfrm>
            <a:custGeom>
              <a:avLst/>
              <a:gdLst/>
              <a:ahLst/>
              <a:cxnLst/>
              <a:rect l="l" t="t" r="r" b="b"/>
              <a:pathLst>
                <a:path w="3064" h="5600" extrusionOk="0">
                  <a:moveTo>
                    <a:pt x="2001" y="0"/>
                  </a:moveTo>
                  <a:lnTo>
                    <a:pt x="2818" y="370"/>
                  </a:lnTo>
                  <a:lnTo>
                    <a:pt x="3064" y="5599"/>
                  </a:lnTo>
                  <a:lnTo>
                    <a:pt x="1" y="310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8694513" y="497225"/>
              <a:ext cx="61325" cy="164525"/>
            </a:xfrm>
            <a:custGeom>
              <a:avLst/>
              <a:gdLst/>
              <a:ahLst/>
              <a:cxnLst/>
              <a:rect l="l" t="t" r="r" b="b"/>
              <a:pathLst>
                <a:path w="2453" h="6581" extrusionOk="0">
                  <a:moveTo>
                    <a:pt x="1" y="0"/>
                  </a:moveTo>
                  <a:lnTo>
                    <a:pt x="1" y="6580"/>
                  </a:lnTo>
                  <a:lnTo>
                    <a:pt x="1266" y="6538"/>
                  </a:lnTo>
                  <a:lnTo>
                    <a:pt x="24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8664863" y="537100"/>
              <a:ext cx="61300" cy="124650"/>
            </a:xfrm>
            <a:custGeom>
              <a:avLst/>
              <a:gdLst/>
              <a:ahLst/>
              <a:cxnLst/>
              <a:rect l="l" t="t" r="r" b="b"/>
              <a:pathLst>
                <a:path w="2452" h="4986" extrusionOk="0">
                  <a:moveTo>
                    <a:pt x="818" y="1"/>
                  </a:moveTo>
                  <a:lnTo>
                    <a:pt x="0" y="4985"/>
                  </a:lnTo>
                  <a:lnTo>
                    <a:pt x="2452" y="4943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8670013" y="497225"/>
              <a:ext cx="49050" cy="44000"/>
            </a:xfrm>
            <a:custGeom>
              <a:avLst/>
              <a:gdLst/>
              <a:ahLst/>
              <a:cxnLst/>
              <a:rect l="l" t="t" r="r" b="b"/>
              <a:pathLst>
                <a:path w="1962" h="1760" extrusionOk="0">
                  <a:moveTo>
                    <a:pt x="0" y="981"/>
                  </a:moveTo>
                  <a:lnTo>
                    <a:pt x="530" y="1759"/>
                  </a:lnTo>
                  <a:lnTo>
                    <a:pt x="1389" y="1759"/>
                  </a:lnTo>
                  <a:lnTo>
                    <a:pt x="1961" y="981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8695513" y="497225"/>
              <a:ext cx="24525" cy="42925"/>
            </a:xfrm>
            <a:custGeom>
              <a:avLst/>
              <a:gdLst/>
              <a:ahLst/>
              <a:cxnLst/>
              <a:rect l="l" t="t" r="r" b="b"/>
              <a:pathLst>
                <a:path w="981" h="1717" extrusionOk="0">
                  <a:moveTo>
                    <a:pt x="0" y="0"/>
                  </a:moveTo>
                  <a:lnTo>
                    <a:pt x="0" y="43"/>
                  </a:lnTo>
                  <a:lnTo>
                    <a:pt x="0" y="1596"/>
                  </a:lnTo>
                  <a:lnTo>
                    <a:pt x="451" y="1596"/>
                  </a:lnTo>
                  <a:lnTo>
                    <a:pt x="451" y="1717"/>
                  </a:lnTo>
                  <a:lnTo>
                    <a:pt x="981" y="9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8695513" y="537100"/>
              <a:ext cx="30650" cy="124650"/>
            </a:xfrm>
            <a:custGeom>
              <a:avLst/>
              <a:gdLst/>
              <a:ahLst/>
              <a:cxnLst/>
              <a:rect l="l" t="t" r="r" b="b"/>
              <a:pathLst>
                <a:path w="1226" h="4986" extrusionOk="0">
                  <a:moveTo>
                    <a:pt x="0" y="1"/>
                  </a:moveTo>
                  <a:lnTo>
                    <a:pt x="0" y="4943"/>
                  </a:lnTo>
                  <a:lnTo>
                    <a:pt x="1226" y="4985"/>
                  </a:lnTo>
                  <a:lnTo>
                    <a:pt x="1226" y="4985"/>
                  </a:lnTo>
                  <a:lnTo>
                    <a:pt x="451" y="122"/>
                  </a:lnTo>
                  <a:lnTo>
                    <a:pt x="4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8402388" y="716875"/>
              <a:ext cx="581200" cy="529150"/>
            </a:xfrm>
            <a:custGeom>
              <a:avLst/>
              <a:gdLst/>
              <a:ahLst/>
              <a:cxnLst/>
              <a:rect l="l" t="t" r="r" b="b"/>
              <a:pathLst>
                <a:path w="23248" h="21166" extrusionOk="0">
                  <a:moveTo>
                    <a:pt x="0" y="1"/>
                  </a:moveTo>
                  <a:lnTo>
                    <a:pt x="0" y="21165"/>
                  </a:lnTo>
                  <a:lnTo>
                    <a:pt x="23247" y="21165"/>
                  </a:lnTo>
                  <a:lnTo>
                    <a:pt x="232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8493263" y="777100"/>
              <a:ext cx="399450" cy="408600"/>
            </a:xfrm>
            <a:custGeom>
              <a:avLst/>
              <a:gdLst/>
              <a:ahLst/>
              <a:cxnLst/>
              <a:rect l="l" t="t" r="r" b="b"/>
              <a:pathLst>
                <a:path w="15978" h="16344" extrusionOk="0">
                  <a:moveTo>
                    <a:pt x="0" y="1"/>
                  </a:moveTo>
                  <a:lnTo>
                    <a:pt x="0" y="16344"/>
                  </a:lnTo>
                  <a:lnTo>
                    <a:pt x="15977" y="16344"/>
                  </a:lnTo>
                  <a:lnTo>
                    <a:pt x="159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8360463" y="657625"/>
              <a:ext cx="663975" cy="78650"/>
            </a:xfrm>
            <a:custGeom>
              <a:avLst/>
              <a:gdLst/>
              <a:ahLst/>
              <a:cxnLst/>
              <a:rect l="l" t="t" r="r" b="b"/>
              <a:pathLst>
                <a:path w="26559" h="3146" extrusionOk="0">
                  <a:moveTo>
                    <a:pt x="1" y="1"/>
                  </a:moveTo>
                  <a:lnTo>
                    <a:pt x="1" y="3145"/>
                  </a:lnTo>
                  <a:lnTo>
                    <a:pt x="26558" y="3145"/>
                  </a:lnTo>
                  <a:lnTo>
                    <a:pt x="265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8293063" y="341975"/>
              <a:ext cx="266650" cy="389225"/>
            </a:xfrm>
            <a:custGeom>
              <a:avLst/>
              <a:gdLst/>
              <a:ahLst/>
              <a:cxnLst/>
              <a:rect l="l" t="t" r="r" b="b"/>
              <a:pathLst>
                <a:path w="10666" h="15569" extrusionOk="0">
                  <a:moveTo>
                    <a:pt x="0" y="0"/>
                  </a:moveTo>
                  <a:lnTo>
                    <a:pt x="0" y="15569"/>
                  </a:lnTo>
                  <a:lnTo>
                    <a:pt x="10666" y="15569"/>
                  </a:lnTo>
                  <a:lnTo>
                    <a:pt x="10666" y="2085"/>
                  </a:lnTo>
                  <a:lnTo>
                    <a:pt x="9603" y="1062"/>
                  </a:lnTo>
                  <a:lnTo>
                    <a:pt x="85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8419713" y="341975"/>
              <a:ext cx="140000" cy="389225"/>
            </a:xfrm>
            <a:custGeom>
              <a:avLst/>
              <a:gdLst/>
              <a:ahLst/>
              <a:cxnLst/>
              <a:rect l="l" t="t" r="r" b="b"/>
              <a:pathLst>
                <a:path w="5600" h="15569" extrusionOk="0">
                  <a:moveTo>
                    <a:pt x="0" y="0"/>
                  </a:moveTo>
                  <a:lnTo>
                    <a:pt x="0" y="15569"/>
                  </a:lnTo>
                  <a:lnTo>
                    <a:pt x="5600" y="15569"/>
                  </a:lnTo>
                  <a:lnTo>
                    <a:pt x="5600" y="2085"/>
                  </a:lnTo>
                  <a:lnTo>
                    <a:pt x="4413" y="941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8506563" y="341975"/>
              <a:ext cx="53150" cy="52150"/>
            </a:xfrm>
            <a:custGeom>
              <a:avLst/>
              <a:gdLst/>
              <a:ahLst/>
              <a:cxnLst/>
              <a:rect l="l" t="t" r="r" b="b"/>
              <a:pathLst>
                <a:path w="2126" h="2086" extrusionOk="0">
                  <a:moveTo>
                    <a:pt x="1" y="0"/>
                  </a:moveTo>
                  <a:lnTo>
                    <a:pt x="1" y="2085"/>
                  </a:lnTo>
                  <a:lnTo>
                    <a:pt x="2126" y="2085"/>
                  </a:lnTo>
                  <a:lnTo>
                    <a:pt x="1063" y="10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8322713" y="421625"/>
              <a:ext cx="99075" cy="13350"/>
            </a:xfrm>
            <a:custGeom>
              <a:avLst/>
              <a:gdLst/>
              <a:ahLst/>
              <a:cxnLst/>
              <a:rect l="l" t="t" r="r" b="b"/>
              <a:pathLst>
                <a:path w="3963" h="534" extrusionOk="0">
                  <a:moveTo>
                    <a:pt x="1" y="1"/>
                  </a:moveTo>
                  <a:lnTo>
                    <a:pt x="1" y="534"/>
                  </a:lnTo>
                  <a:lnTo>
                    <a:pt x="3962" y="534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8322713" y="447225"/>
              <a:ext cx="99075" cy="13250"/>
            </a:xfrm>
            <a:custGeom>
              <a:avLst/>
              <a:gdLst/>
              <a:ahLst/>
              <a:cxnLst/>
              <a:rect l="l" t="t" r="r" b="b"/>
              <a:pathLst>
                <a:path w="3963" h="530" extrusionOk="0">
                  <a:moveTo>
                    <a:pt x="1" y="0"/>
                  </a:moveTo>
                  <a:lnTo>
                    <a:pt x="1" y="530"/>
                  </a:lnTo>
                  <a:lnTo>
                    <a:pt x="3962" y="530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8322713" y="472700"/>
              <a:ext cx="99075" cy="12300"/>
            </a:xfrm>
            <a:custGeom>
              <a:avLst/>
              <a:gdLst/>
              <a:ahLst/>
              <a:cxnLst/>
              <a:rect l="l" t="t" r="r" b="b"/>
              <a:pathLst>
                <a:path w="3963" h="492" extrusionOk="0">
                  <a:moveTo>
                    <a:pt x="1" y="1"/>
                  </a:moveTo>
                  <a:lnTo>
                    <a:pt x="1" y="491"/>
                  </a:lnTo>
                  <a:lnTo>
                    <a:pt x="3962" y="491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8322713" y="498275"/>
              <a:ext cx="99075" cy="12300"/>
            </a:xfrm>
            <a:custGeom>
              <a:avLst/>
              <a:gdLst/>
              <a:ahLst/>
              <a:cxnLst/>
              <a:rect l="l" t="t" r="r" b="b"/>
              <a:pathLst>
                <a:path w="3963" h="492" extrusionOk="0">
                  <a:moveTo>
                    <a:pt x="1" y="1"/>
                  </a:moveTo>
                  <a:lnTo>
                    <a:pt x="1" y="491"/>
                  </a:lnTo>
                  <a:lnTo>
                    <a:pt x="3962" y="491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8322713" y="522800"/>
              <a:ext cx="99075" cy="13275"/>
            </a:xfrm>
            <a:custGeom>
              <a:avLst/>
              <a:gdLst/>
              <a:ahLst/>
              <a:cxnLst/>
              <a:rect l="l" t="t" r="r" b="b"/>
              <a:pathLst>
                <a:path w="3963" h="531" extrusionOk="0">
                  <a:moveTo>
                    <a:pt x="1" y="1"/>
                  </a:moveTo>
                  <a:lnTo>
                    <a:pt x="1" y="530"/>
                  </a:lnTo>
                  <a:lnTo>
                    <a:pt x="3962" y="530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8419713" y="421625"/>
              <a:ext cx="100125" cy="13350"/>
            </a:xfrm>
            <a:custGeom>
              <a:avLst/>
              <a:gdLst/>
              <a:ahLst/>
              <a:cxnLst/>
              <a:rect l="l" t="t" r="r" b="b"/>
              <a:pathLst>
                <a:path w="4005" h="534" extrusionOk="0">
                  <a:moveTo>
                    <a:pt x="0" y="1"/>
                  </a:moveTo>
                  <a:lnTo>
                    <a:pt x="0" y="534"/>
                  </a:lnTo>
                  <a:lnTo>
                    <a:pt x="4005" y="534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8419713" y="447225"/>
              <a:ext cx="100125" cy="13250"/>
            </a:xfrm>
            <a:custGeom>
              <a:avLst/>
              <a:gdLst/>
              <a:ahLst/>
              <a:cxnLst/>
              <a:rect l="l" t="t" r="r" b="b"/>
              <a:pathLst>
                <a:path w="4005" h="530" extrusionOk="0">
                  <a:moveTo>
                    <a:pt x="0" y="0"/>
                  </a:moveTo>
                  <a:lnTo>
                    <a:pt x="0" y="530"/>
                  </a:lnTo>
                  <a:lnTo>
                    <a:pt x="4005" y="530"/>
                  </a:lnTo>
                  <a:lnTo>
                    <a:pt x="40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8419713" y="472700"/>
              <a:ext cx="100125" cy="12300"/>
            </a:xfrm>
            <a:custGeom>
              <a:avLst/>
              <a:gdLst/>
              <a:ahLst/>
              <a:cxnLst/>
              <a:rect l="l" t="t" r="r" b="b"/>
              <a:pathLst>
                <a:path w="4005" h="492" extrusionOk="0">
                  <a:moveTo>
                    <a:pt x="0" y="1"/>
                  </a:moveTo>
                  <a:lnTo>
                    <a:pt x="0" y="491"/>
                  </a:lnTo>
                  <a:lnTo>
                    <a:pt x="4005" y="49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8419713" y="498275"/>
              <a:ext cx="100125" cy="12300"/>
            </a:xfrm>
            <a:custGeom>
              <a:avLst/>
              <a:gdLst/>
              <a:ahLst/>
              <a:cxnLst/>
              <a:rect l="l" t="t" r="r" b="b"/>
              <a:pathLst>
                <a:path w="4005" h="492" extrusionOk="0">
                  <a:moveTo>
                    <a:pt x="0" y="1"/>
                  </a:moveTo>
                  <a:lnTo>
                    <a:pt x="0" y="491"/>
                  </a:lnTo>
                  <a:lnTo>
                    <a:pt x="4005" y="491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8419713" y="522800"/>
              <a:ext cx="100125" cy="13275"/>
            </a:xfrm>
            <a:custGeom>
              <a:avLst/>
              <a:gdLst/>
              <a:ahLst/>
              <a:cxnLst/>
              <a:rect l="l" t="t" r="r" b="b"/>
              <a:pathLst>
                <a:path w="4005" h="531" extrusionOk="0">
                  <a:moveTo>
                    <a:pt x="0" y="1"/>
                  </a:moveTo>
                  <a:lnTo>
                    <a:pt x="0" y="530"/>
                  </a:lnTo>
                  <a:lnTo>
                    <a:pt x="4005" y="530"/>
                  </a:lnTo>
                  <a:lnTo>
                    <a:pt x="4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8364563" y="317450"/>
              <a:ext cx="24525" cy="67450"/>
            </a:xfrm>
            <a:custGeom>
              <a:avLst/>
              <a:gdLst/>
              <a:ahLst/>
              <a:cxnLst/>
              <a:rect l="l" t="t" r="r" b="b"/>
              <a:pathLst>
                <a:path w="981" h="2698" extrusionOk="0">
                  <a:moveTo>
                    <a:pt x="490" y="0"/>
                  </a:moveTo>
                  <a:cubicBezTo>
                    <a:pt x="245" y="0"/>
                    <a:pt x="0" y="206"/>
                    <a:pt x="0" y="491"/>
                  </a:cubicBezTo>
                  <a:lnTo>
                    <a:pt x="0" y="2207"/>
                  </a:lnTo>
                  <a:cubicBezTo>
                    <a:pt x="0" y="2452"/>
                    <a:pt x="245" y="2697"/>
                    <a:pt x="490" y="2697"/>
                  </a:cubicBezTo>
                  <a:cubicBezTo>
                    <a:pt x="778" y="2697"/>
                    <a:pt x="981" y="2452"/>
                    <a:pt x="981" y="2207"/>
                  </a:cubicBezTo>
                  <a:lnTo>
                    <a:pt x="981" y="491"/>
                  </a:lnTo>
                  <a:cubicBezTo>
                    <a:pt x="981" y="206"/>
                    <a:pt x="778" y="0"/>
                    <a:pt x="490" y="0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8389063" y="317450"/>
              <a:ext cx="22500" cy="67450"/>
            </a:xfrm>
            <a:custGeom>
              <a:avLst/>
              <a:gdLst/>
              <a:ahLst/>
              <a:cxnLst/>
              <a:rect l="l" t="t" r="r" b="b"/>
              <a:pathLst>
                <a:path w="900" h="2698" extrusionOk="0">
                  <a:moveTo>
                    <a:pt x="452" y="0"/>
                  </a:moveTo>
                  <a:cubicBezTo>
                    <a:pt x="207" y="0"/>
                    <a:pt x="1" y="206"/>
                    <a:pt x="1" y="452"/>
                  </a:cubicBezTo>
                  <a:lnTo>
                    <a:pt x="1" y="2249"/>
                  </a:lnTo>
                  <a:cubicBezTo>
                    <a:pt x="1" y="2494"/>
                    <a:pt x="207" y="2697"/>
                    <a:pt x="452" y="2697"/>
                  </a:cubicBezTo>
                  <a:cubicBezTo>
                    <a:pt x="697" y="2697"/>
                    <a:pt x="900" y="2494"/>
                    <a:pt x="900" y="2249"/>
                  </a:cubicBezTo>
                  <a:lnTo>
                    <a:pt x="900" y="452"/>
                  </a:lnTo>
                  <a:cubicBezTo>
                    <a:pt x="900" y="206"/>
                    <a:pt x="697" y="0"/>
                    <a:pt x="452" y="0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8411538" y="317450"/>
              <a:ext cx="25600" cy="67450"/>
            </a:xfrm>
            <a:custGeom>
              <a:avLst/>
              <a:gdLst/>
              <a:ahLst/>
              <a:cxnLst/>
              <a:rect l="l" t="t" r="r" b="b"/>
              <a:pathLst>
                <a:path w="1024" h="2698" extrusionOk="0">
                  <a:moveTo>
                    <a:pt x="491" y="0"/>
                  </a:moveTo>
                  <a:cubicBezTo>
                    <a:pt x="206" y="0"/>
                    <a:pt x="1" y="206"/>
                    <a:pt x="1" y="491"/>
                  </a:cubicBezTo>
                  <a:lnTo>
                    <a:pt x="1" y="2168"/>
                  </a:lnTo>
                  <a:cubicBezTo>
                    <a:pt x="1" y="2452"/>
                    <a:pt x="206" y="2697"/>
                    <a:pt x="491" y="2697"/>
                  </a:cubicBezTo>
                  <a:cubicBezTo>
                    <a:pt x="778" y="2697"/>
                    <a:pt x="1024" y="2452"/>
                    <a:pt x="1024" y="2168"/>
                  </a:cubicBezTo>
                  <a:lnTo>
                    <a:pt x="1024" y="491"/>
                  </a:lnTo>
                  <a:cubicBezTo>
                    <a:pt x="1024" y="206"/>
                    <a:pt x="778" y="0"/>
                    <a:pt x="491" y="0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8437113" y="317450"/>
              <a:ext cx="21450" cy="67450"/>
            </a:xfrm>
            <a:custGeom>
              <a:avLst/>
              <a:gdLst/>
              <a:ahLst/>
              <a:cxnLst/>
              <a:rect l="l" t="t" r="r" b="b"/>
              <a:pathLst>
                <a:path w="858" h="2698" extrusionOk="0">
                  <a:moveTo>
                    <a:pt x="409" y="0"/>
                  </a:moveTo>
                  <a:cubicBezTo>
                    <a:pt x="164" y="0"/>
                    <a:pt x="1" y="164"/>
                    <a:pt x="1" y="409"/>
                  </a:cubicBezTo>
                  <a:lnTo>
                    <a:pt x="1" y="2249"/>
                  </a:lnTo>
                  <a:cubicBezTo>
                    <a:pt x="1" y="2494"/>
                    <a:pt x="164" y="2697"/>
                    <a:pt x="409" y="2697"/>
                  </a:cubicBezTo>
                  <a:cubicBezTo>
                    <a:pt x="654" y="2697"/>
                    <a:pt x="857" y="2494"/>
                    <a:pt x="857" y="2249"/>
                  </a:cubicBezTo>
                  <a:lnTo>
                    <a:pt x="857" y="409"/>
                  </a:lnTo>
                  <a:cubicBezTo>
                    <a:pt x="857" y="164"/>
                    <a:pt x="654" y="0"/>
                    <a:pt x="409" y="0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5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18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18"/>
          <p:cNvSpPr txBox="1">
            <a:spLocks noGrp="1"/>
          </p:cNvSpPr>
          <p:nvPr>
            <p:ph type="title"/>
          </p:nvPr>
        </p:nvSpPr>
        <p:spPr>
          <a:xfrm>
            <a:off x="4615028" y="3538225"/>
            <a:ext cx="347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18"/>
          <p:cNvSpPr txBox="1">
            <a:spLocks noGrp="1"/>
          </p:cNvSpPr>
          <p:nvPr>
            <p:ph type="title" idx="2"/>
          </p:nvPr>
        </p:nvSpPr>
        <p:spPr>
          <a:xfrm>
            <a:off x="4615023" y="2397287"/>
            <a:ext cx="347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2" name="Google Shape;502;p18"/>
          <p:cNvSpPr txBox="1">
            <a:spLocks noGrp="1"/>
          </p:cNvSpPr>
          <p:nvPr>
            <p:ph type="subTitle" idx="1"/>
          </p:nvPr>
        </p:nvSpPr>
        <p:spPr>
          <a:xfrm>
            <a:off x="4615038" y="1649925"/>
            <a:ext cx="34737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18"/>
          <p:cNvSpPr txBox="1">
            <a:spLocks noGrp="1"/>
          </p:cNvSpPr>
          <p:nvPr>
            <p:ph type="subTitle" idx="3"/>
          </p:nvPr>
        </p:nvSpPr>
        <p:spPr>
          <a:xfrm>
            <a:off x="4615013" y="2790876"/>
            <a:ext cx="34737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04" name="Google Shape;504;p18"/>
          <p:cNvSpPr txBox="1">
            <a:spLocks noGrp="1"/>
          </p:cNvSpPr>
          <p:nvPr>
            <p:ph type="title" idx="4"/>
          </p:nvPr>
        </p:nvSpPr>
        <p:spPr>
          <a:xfrm>
            <a:off x="4615028" y="1256325"/>
            <a:ext cx="347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18"/>
          <p:cNvSpPr txBox="1">
            <a:spLocks noGrp="1"/>
          </p:cNvSpPr>
          <p:nvPr>
            <p:ph type="subTitle" idx="5"/>
          </p:nvPr>
        </p:nvSpPr>
        <p:spPr>
          <a:xfrm>
            <a:off x="4615038" y="3931825"/>
            <a:ext cx="34737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18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7" name="Google Shape;507;p18"/>
          <p:cNvSpPr/>
          <p:nvPr/>
        </p:nvSpPr>
        <p:spPr>
          <a:xfrm>
            <a:off x="8610975" y="4403225"/>
            <a:ext cx="767100" cy="7059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8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9" name="Google Shape;509;p18"/>
          <p:cNvGrpSpPr/>
          <p:nvPr/>
        </p:nvGrpSpPr>
        <p:grpSpPr>
          <a:xfrm>
            <a:off x="8481986" y="4252132"/>
            <a:ext cx="455713" cy="417614"/>
            <a:chOff x="8040130" y="2393811"/>
            <a:chExt cx="1103956" cy="1011661"/>
          </a:xfrm>
        </p:grpSpPr>
        <p:sp>
          <p:nvSpPr>
            <p:cNvPr id="510" name="Google Shape;510;p18"/>
            <p:cNvSpPr/>
            <p:nvPr/>
          </p:nvSpPr>
          <p:spPr>
            <a:xfrm>
              <a:off x="8040130" y="2468317"/>
              <a:ext cx="995726" cy="937154"/>
            </a:xfrm>
            <a:custGeom>
              <a:avLst/>
              <a:gdLst/>
              <a:ahLst/>
              <a:cxnLst/>
              <a:rect l="l" t="t" r="r" b="b"/>
              <a:pathLst>
                <a:path w="75735" h="71280" extrusionOk="0">
                  <a:moveTo>
                    <a:pt x="75734" y="54138"/>
                  </a:moveTo>
                  <a:cubicBezTo>
                    <a:pt x="75734" y="63629"/>
                    <a:pt x="67599" y="71280"/>
                    <a:pt x="57481" y="71280"/>
                  </a:cubicBezTo>
                  <a:lnTo>
                    <a:pt x="18258" y="71280"/>
                  </a:lnTo>
                  <a:cubicBezTo>
                    <a:pt x="8186" y="71280"/>
                    <a:pt x="0" y="63629"/>
                    <a:pt x="0" y="54138"/>
                  </a:cubicBezTo>
                  <a:lnTo>
                    <a:pt x="0" y="17189"/>
                  </a:lnTo>
                  <a:cubicBezTo>
                    <a:pt x="0" y="7698"/>
                    <a:pt x="8186" y="0"/>
                    <a:pt x="18258" y="0"/>
                  </a:cubicBezTo>
                  <a:lnTo>
                    <a:pt x="57481" y="0"/>
                  </a:lnTo>
                  <a:cubicBezTo>
                    <a:pt x="67599" y="0"/>
                    <a:pt x="75734" y="7698"/>
                    <a:pt x="75734" y="17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8236211" y="2440918"/>
              <a:ext cx="860754" cy="860149"/>
            </a:xfrm>
            <a:custGeom>
              <a:avLst/>
              <a:gdLst/>
              <a:ahLst/>
              <a:cxnLst/>
              <a:rect l="l" t="t" r="r" b="b"/>
              <a:pathLst>
                <a:path w="65469" h="65423" extrusionOk="0">
                  <a:moveTo>
                    <a:pt x="65469" y="49683"/>
                  </a:moveTo>
                  <a:cubicBezTo>
                    <a:pt x="65469" y="58353"/>
                    <a:pt x="58399" y="65422"/>
                    <a:pt x="49683" y="65422"/>
                  </a:cubicBezTo>
                  <a:lnTo>
                    <a:pt x="15787" y="65422"/>
                  </a:lnTo>
                  <a:cubicBezTo>
                    <a:pt x="7070" y="65422"/>
                    <a:pt x="0" y="58353"/>
                    <a:pt x="0" y="49683"/>
                  </a:cubicBezTo>
                  <a:lnTo>
                    <a:pt x="0" y="15740"/>
                  </a:lnTo>
                  <a:cubicBezTo>
                    <a:pt x="0" y="7024"/>
                    <a:pt x="7070" y="0"/>
                    <a:pt x="15787" y="0"/>
                  </a:cubicBezTo>
                  <a:lnTo>
                    <a:pt x="49683" y="0"/>
                  </a:lnTo>
                  <a:cubicBezTo>
                    <a:pt x="58399" y="0"/>
                    <a:pt x="65469" y="7024"/>
                    <a:pt x="65469" y="157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8189104" y="2393811"/>
              <a:ext cx="954982" cy="954364"/>
            </a:xfrm>
            <a:custGeom>
              <a:avLst/>
              <a:gdLst/>
              <a:ahLst/>
              <a:cxnLst/>
              <a:rect l="l" t="t" r="r" b="b"/>
              <a:pathLst>
                <a:path w="72636" h="72589" extrusionOk="0">
                  <a:moveTo>
                    <a:pt x="53266" y="7167"/>
                  </a:moveTo>
                  <a:cubicBezTo>
                    <a:pt x="59999" y="7167"/>
                    <a:pt x="65422" y="12640"/>
                    <a:pt x="65422" y="19323"/>
                  </a:cubicBezTo>
                  <a:lnTo>
                    <a:pt x="65422" y="53266"/>
                  </a:lnTo>
                  <a:cubicBezTo>
                    <a:pt x="65422" y="59948"/>
                    <a:pt x="59999" y="65422"/>
                    <a:pt x="53266" y="65422"/>
                  </a:cubicBezTo>
                  <a:lnTo>
                    <a:pt x="19370" y="65422"/>
                  </a:lnTo>
                  <a:cubicBezTo>
                    <a:pt x="12641" y="65422"/>
                    <a:pt x="7167" y="59948"/>
                    <a:pt x="7167" y="53266"/>
                  </a:cubicBezTo>
                  <a:lnTo>
                    <a:pt x="7167" y="19323"/>
                  </a:lnTo>
                  <a:cubicBezTo>
                    <a:pt x="7167" y="12640"/>
                    <a:pt x="12641" y="7167"/>
                    <a:pt x="19370" y="7167"/>
                  </a:cubicBezTo>
                  <a:close/>
                  <a:moveTo>
                    <a:pt x="19370" y="0"/>
                  </a:moveTo>
                  <a:cubicBezTo>
                    <a:pt x="8670" y="0"/>
                    <a:pt x="0" y="8670"/>
                    <a:pt x="0" y="19323"/>
                  </a:cubicBezTo>
                  <a:lnTo>
                    <a:pt x="0" y="53266"/>
                  </a:lnTo>
                  <a:cubicBezTo>
                    <a:pt x="0" y="63919"/>
                    <a:pt x="8670" y="72589"/>
                    <a:pt x="19370" y="72589"/>
                  </a:cubicBezTo>
                  <a:lnTo>
                    <a:pt x="53266" y="72589"/>
                  </a:lnTo>
                  <a:cubicBezTo>
                    <a:pt x="63919" y="72589"/>
                    <a:pt x="72635" y="63919"/>
                    <a:pt x="72635" y="53266"/>
                  </a:cubicBezTo>
                  <a:lnTo>
                    <a:pt x="72635" y="19323"/>
                  </a:lnTo>
                  <a:cubicBezTo>
                    <a:pt x="72635" y="8670"/>
                    <a:pt x="63919" y="0"/>
                    <a:pt x="53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8153448" y="2440918"/>
              <a:ext cx="860149" cy="860149"/>
            </a:xfrm>
            <a:custGeom>
              <a:avLst/>
              <a:gdLst/>
              <a:ahLst/>
              <a:cxnLst/>
              <a:rect l="l" t="t" r="r" b="b"/>
              <a:pathLst>
                <a:path w="65423" h="65423" extrusionOk="0">
                  <a:moveTo>
                    <a:pt x="65422" y="49683"/>
                  </a:moveTo>
                  <a:cubicBezTo>
                    <a:pt x="65422" y="58353"/>
                    <a:pt x="58353" y="65422"/>
                    <a:pt x="49683" y="65422"/>
                  </a:cubicBezTo>
                  <a:lnTo>
                    <a:pt x="15740" y="65422"/>
                  </a:lnTo>
                  <a:cubicBezTo>
                    <a:pt x="7070" y="65422"/>
                    <a:pt x="0" y="58353"/>
                    <a:pt x="0" y="49683"/>
                  </a:cubicBezTo>
                  <a:lnTo>
                    <a:pt x="0" y="15740"/>
                  </a:lnTo>
                  <a:cubicBezTo>
                    <a:pt x="0" y="7024"/>
                    <a:pt x="7070" y="0"/>
                    <a:pt x="15740" y="0"/>
                  </a:cubicBezTo>
                  <a:lnTo>
                    <a:pt x="49683" y="0"/>
                  </a:lnTo>
                  <a:cubicBezTo>
                    <a:pt x="58353" y="0"/>
                    <a:pt x="65422" y="7024"/>
                    <a:pt x="65422" y="15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8106340" y="2393811"/>
              <a:ext cx="954364" cy="954364"/>
            </a:xfrm>
            <a:custGeom>
              <a:avLst/>
              <a:gdLst/>
              <a:ahLst/>
              <a:cxnLst/>
              <a:rect l="l" t="t" r="r" b="b"/>
              <a:pathLst>
                <a:path w="72589" h="72589" extrusionOk="0">
                  <a:moveTo>
                    <a:pt x="53266" y="7167"/>
                  </a:moveTo>
                  <a:cubicBezTo>
                    <a:pt x="59948" y="7167"/>
                    <a:pt x="65422" y="12640"/>
                    <a:pt x="65422" y="19323"/>
                  </a:cubicBezTo>
                  <a:lnTo>
                    <a:pt x="65422" y="53266"/>
                  </a:lnTo>
                  <a:cubicBezTo>
                    <a:pt x="65422" y="59948"/>
                    <a:pt x="59948" y="65422"/>
                    <a:pt x="53266" y="65422"/>
                  </a:cubicBezTo>
                  <a:lnTo>
                    <a:pt x="19323" y="65422"/>
                  </a:lnTo>
                  <a:cubicBezTo>
                    <a:pt x="12641" y="65422"/>
                    <a:pt x="7167" y="59948"/>
                    <a:pt x="7167" y="53266"/>
                  </a:cubicBezTo>
                  <a:lnTo>
                    <a:pt x="7167" y="19323"/>
                  </a:lnTo>
                  <a:cubicBezTo>
                    <a:pt x="7167" y="12640"/>
                    <a:pt x="12641" y="7167"/>
                    <a:pt x="19323" y="7167"/>
                  </a:cubicBezTo>
                  <a:close/>
                  <a:moveTo>
                    <a:pt x="19323" y="0"/>
                  </a:moveTo>
                  <a:cubicBezTo>
                    <a:pt x="8670" y="0"/>
                    <a:pt x="0" y="8670"/>
                    <a:pt x="0" y="19323"/>
                  </a:cubicBezTo>
                  <a:lnTo>
                    <a:pt x="0" y="53266"/>
                  </a:lnTo>
                  <a:cubicBezTo>
                    <a:pt x="0" y="63919"/>
                    <a:pt x="8670" y="72589"/>
                    <a:pt x="19323" y="72589"/>
                  </a:cubicBezTo>
                  <a:lnTo>
                    <a:pt x="53266" y="72589"/>
                  </a:lnTo>
                  <a:cubicBezTo>
                    <a:pt x="63919" y="72589"/>
                    <a:pt x="72589" y="63919"/>
                    <a:pt x="72589" y="53266"/>
                  </a:cubicBezTo>
                  <a:lnTo>
                    <a:pt x="72589" y="19323"/>
                  </a:lnTo>
                  <a:cubicBezTo>
                    <a:pt x="72589" y="8670"/>
                    <a:pt x="63919" y="0"/>
                    <a:pt x="53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8525917" y="2663742"/>
              <a:ext cx="311307" cy="313239"/>
            </a:xfrm>
            <a:custGeom>
              <a:avLst/>
              <a:gdLst/>
              <a:ahLst/>
              <a:cxnLst/>
              <a:rect l="l" t="t" r="r" b="b"/>
              <a:pathLst>
                <a:path w="23678" h="23825" extrusionOk="0">
                  <a:moveTo>
                    <a:pt x="22709" y="1"/>
                  </a:moveTo>
                  <a:cubicBezTo>
                    <a:pt x="22479" y="1"/>
                    <a:pt x="22250" y="97"/>
                    <a:pt x="22081" y="291"/>
                  </a:cubicBezTo>
                  <a:lnTo>
                    <a:pt x="5179" y="17193"/>
                  </a:lnTo>
                  <a:lnTo>
                    <a:pt x="5179" y="6346"/>
                  </a:lnTo>
                  <a:cubicBezTo>
                    <a:pt x="5179" y="5378"/>
                    <a:pt x="4358" y="4552"/>
                    <a:pt x="3390" y="4552"/>
                  </a:cubicBezTo>
                  <a:cubicBezTo>
                    <a:pt x="2371" y="4552"/>
                    <a:pt x="1596" y="5378"/>
                    <a:pt x="1596" y="6346"/>
                  </a:cubicBezTo>
                  <a:lnTo>
                    <a:pt x="1596" y="17627"/>
                  </a:lnTo>
                  <a:cubicBezTo>
                    <a:pt x="628" y="18208"/>
                    <a:pt x="0" y="19273"/>
                    <a:pt x="0" y="20486"/>
                  </a:cubicBezTo>
                  <a:cubicBezTo>
                    <a:pt x="0" y="22326"/>
                    <a:pt x="1499" y="23825"/>
                    <a:pt x="3390" y="23825"/>
                  </a:cubicBezTo>
                  <a:cubicBezTo>
                    <a:pt x="5230" y="23825"/>
                    <a:pt x="6729" y="22326"/>
                    <a:pt x="6729" y="20486"/>
                  </a:cubicBezTo>
                  <a:cubicBezTo>
                    <a:pt x="6729" y="19808"/>
                    <a:pt x="6535" y="19176"/>
                    <a:pt x="6198" y="18692"/>
                  </a:cubicBezTo>
                  <a:lnTo>
                    <a:pt x="23340" y="1550"/>
                  </a:lnTo>
                  <a:cubicBezTo>
                    <a:pt x="23677" y="1213"/>
                    <a:pt x="23677" y="632"/>
                    <a:pt x="23340" y="291"/>
                  </a:cubicBezTo>
                  <a:cubicBezTo>
                    <a:pt x="23170" y="97"/>
                    <a:pt x="22939" y="1"/>
                    <a:pt x="22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8"/>
            <p:cNvSpPr/>
            <p:nvPr/>
          </p:nvSpPr>
          <p:spPr>
            <a:xfrm>
              <a:off x="8562835" y="2537684"/>
              <a:ext cx="41375" cy="41428"/>
            </a:xfrm>
            <a:custGeom>
              <a:avLst/>
              <a:gdLst/>
              <a:ahLst/>
              <a:cxnLst/>
              <a:rect l="l" t="t" r="r" b="b"/>
              <a:pathLst>
                <a:path w="3147" h="3151" extrusionOk="0">
                  <a:moveTo>
                    <a:pt x="1597" y="1"/>
                  </a:moveTo>
                  <a:cubicBezTo>
                    <a:pt x="725" y="1"/>
                    <a:pt x="1" y="729"/>
                    <a:pt x="1" y="1601"/>
                  </a:cubicBezTo>
                  <a:cubicBezTo>
                    <a:pt x="1" y="2422"/>
                    <a:pt x="725" y="3150"/>
                    <a:pt x="1597" y="3150"/>
                  </a:cubicBezTo>
                  <a:cubicBezTo>
                    <a:pt x="2422" y="3150"/>
                    <a:pt x="3146" y="2422"/>
                    <a:pt x="3146" y="1601"/>
                  </a:cubicBezTo>
                  <a:cubicBezTo>
                    <a:pt x="3146" y="729"/>
                    <a:pt x="2422" y="1"/>
                    <a:pt x="1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8"/>
            <p:cNvSpPr/>
            <p:nvPr/>
          </p:nvSpPr>
          <p:spPr>
            <a:xfrm>
              <a:off x="8562835" y="3153960"/>
              <a:ext cx="41375" cy="41428"/>
            </a:xfrm>
            <a:custGeom>
              <a:avLst/>
              <a:gdLst/>
              <a:ahLst/>
              <a:cxnLst/>
              <a:rect l="l" t="t" r="r" b="b"/>
              <a:pathLst>
                <a:path w="3147" h="3151" extrusionOk="0">
                  <a:moveTo>
                    <a:pt x="1597" y="1"/>
                  </a:moveTo>
                  <a:cubicBezTo>
                    <a:pt x="725" y="1"/>
                    <a:pt x="1" y="729"/>
                    <a:pt x="1" y="1550"/>
                  </a:cubicBezTo>
                  <a:cubicBezTo>
                    <a:pt x="1" y="2422"/>
                    <a:pt x="725" y="3150"/>
                    <a:pt x="1597" y="3150"/>
                  </a:cubicBezTo>
                  <a:cubicBezTo>
                    <a:pt x="2422" y="3150"/>
                    <a:pt x="3146" y="2422"/>
                    <a:pt x="3146" y="1550"/>
                  </a:cubicBezTo>
                  <a:cubicBezTo>
                    <a:pt x="3146" y="729"/>
                    <a:pt x="2422" y="1"/>
                    <a:pt x="1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8"/>
            <p:cNvSpPr/>
            <p:nvPr/>
          </p:nvSpPr>
          <p:spPr>
            <a:xfrm>
              <a:off x="8257852" y="2849030"/>
              <a:ext cx="41428" cy="41375"/>
            </a:xfrm>
            <a:custGeom>
              <a:avLst/>
              <a:gdLst/>
              <a:ahLst/>
              <a:cxnLst/>
              <a:rect l="l" t="t" r="r" b="b"/>
              <a:pathLst>
                <a:path w="3151" h="3147" extrusionOk="0">
                  <a:moveTo>
                    <a:pt x="1550" y="1"/>
                  </a:moveTo>
                  <a:cubicBezTo>
                    <a:pt x="679" y="1"/>
                    <a:pt x="1" y="679"/>
                    <a:pt x="1" y="1550"/>
                  </a:cubicBezTo>
                  <a:cubicBezTo>
                    <a:pt x="1" y="2422"/>
                    <a:pt x="679" y="3146"/>
                    <a:pt x="1550" y="3146"/>
                  </a:cubicBezTo>
                  <a:cubicBezTo>
                    <a:pt x="2422" y="3146"/>
                    <a:pt x="3150" y="2422"/>
                    <a:pt x="3150" y="1550"/>
                  </a:cubicBezTo>
                  <a:cubicBezTo>
                    <a:pt x="3150" y="679"/>
                    <a:pt x="2422" y="1"/>
                    <a:pt x="1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8"/>
            <p:cNvSpPr/>
            <p:nvPr/>
          </p:nvSpPr>
          <p:spPr>
            <a:xfrm>
              <a:off x="8848661" y="2849030"/>
              <a:ext cx="41428" cy="41375"/>
            </a:xfrm>
            <a:custGeom>
              <a:avLst/>
              <a:gdLst/>
              <a:ahLst/>
              <a:cxnLst/>
              <a:rect l="l" t="t" r="r" b="b"/>
              <a:pathLst>
                <a:path w="3151" h="3147" extrusionOk="0">
                  <a:moveTo>
                    <a:pt x="1601" y="1"/>
                  </a:moveTo>
                  <a:cubicBezTo>
                    <a:pt x="729" y="1"/>
                    <a:pt x="1" y="679"/>
                    <a:pt x="1" y="1550"/>
                  </a:cubicBezTo>
                  <a:cubicBezTo>
                    <a:pt x="1" y="2422"/>
                    <a:pt x="729" y="3146"/>
                    <a:pt x="1601" y="3146"/>
                  </a:cubicBezTo>
                  <a:cubicBezTo>
                    <a:pt x="2472" y="3146"/>
                    <a:pt x="3150" y="2422"/>
                    <a:pt x="3150" y="1550"/>
                  </a:cubicBezTo>
                  <a:cubicBezTo>
                    <a:pt x="3150" y="679"/>
                    <a:pt x="2472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 1">
  <p:cSld name="CUSTOM_6_1"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21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21"/>
          <p:cNvSpPr txBox="1">
            <a:spLocks noGrp="1"/>
          </p:cNvSpPr>
          <p:nvPr>
            <p:ph type="subTitle" idx="1"/>
          </p:nvPr>
        </p:nvSpPr>
        <p:spPr>
          <a:xfrm>
            <a:off x="4959800" y="2528025"/>
            <a:ext cx="30837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8" name="Google Shape;578;p21"/>
          <p:cNvSpPr txBox="1">
            <a:spLocks noGrp="1"/>
          </p:cNvSpPr>
          <p:nvPr>
            <p:ph type="title"/>
          </p:nvPr>
        </p:nvSpPr>
        <p:spPr>
          <a:xfrm>
            <a:off x="4959800" y="1359725"/>
            <a:ext cx="3083700" cy="114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p21"/>
          <p:cNvSpPr/>
          <p:nvPr/>
        </p:nvSpPr>
        <p:spPr>
          <a:xfrm>
            <a:off x="8350875" y="4383675"/>
            <a:ext cx="993600" cy="6828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" name="Google Shape;580;p21"/>
          <p:cNvGrpSpPr/>
          <p:nvPr/>
        </p:nvGrpSpPr>
        <p:grpSpPr>
          <a:xfrm>
            <a:off x="8430825" y="4030925"/>
            <a:ext cx="606399" cy="682686"/>
            <a:chOff x="8351875" y="74900"/>
            <a:chExt cx="606399" cy="682686"/>
          </a:xfrm>
        </p:grpSpPr>
        <p:sp>
          <p:nvSpPr>
            <p:cNvPr id="581" name="Google Shape;581;p21"/>
            <p:cNvSpPr/>
            <p:nvPr/>
          </p:nvSpPr>
          <p:spPr>
            <a:xfrm>
              <a:off x="8470705" y="74900"/>
              <a:ext cx="256102" cy="72399"/>
            </a:xfrm>
            <a:custGeom>
              <a:avLst/>
              <a:gdLst/>
              <a:ahLst/>
              <a:cxnLst/>
              <a:rect l="l" t="t" r="r" b="b"/>
              <a:pathLst>
                <a:path w="15324" h="4332" extrusionOk="0">
                  <a:moveTo>
                    <a:pt x="5067" y="1"/>
                  </a:moveTo>
                  <a:cubicBezTo>
                    <a:pt x="2533" y="1"/>
                    <a:pt x="409" y="1880"/>
                    <a:pt x="0" y="4332"/>
                  </a:cubicBezTo>
                  <a:lnTo>
                    <a:pt x="2615" y="4332"/>
                  </a:lnTo>
                  <a:cubicBezTo>
                    <a:pt x="2942" y="3312"/>
                    <a:pt x="3922" y="2534"/>
                    <a:pt x="5067" y="2534"/>
                  </a:cubicBezTo>
                  <a:lnTo>
                    <a:pt x="10257" y="2534"/>
                  </a:lnTo>
                  <a:cubicBezTo>
                    <a:pt x="11401" y="2534"/>
                    <a:pt x="12382" y="3312"/>
                    <a:pt x="12748" y="4332"/>
                  </a:cubicBezTo>
                  <a:lnTo>
                    <a:pt x="15324" y="4332"/>
                  </a:lnTo>
                  <a:cubicBezTo>
                    <a:pt x="14954" y="1880"/>
                    <a:pt x="12830" y="1"/>
                    <a:pt x="102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1"/>
            <p:cNvSpPr/>
            <p:nvPr/>
          </p:nvSpPr>
          <p:spPr>
            <a:xfrm>
              <a:off x="8374438" y="178055"/>
              <a:ext cx="451354" cy="327064"/>
            </a:xfrm>
            <a:custGeom>
              <a:avLst/>
              <a:gdLst/>
              <a:ahLst/>
              <a:cxnLst/>
              <a:rect l="l" t="t" r="r" b="b"/>
              <a:pathLst>
                <a:path w="27007" h="19570" extrusionOk="0">
                  <a:moveTo>
                    <a:pt x="1880" y="0"/>
                  </a:moveTo>
                  <a:cubicBezTo>
                    <a:pt x="857" y="0"/>
                    <a:pt x="1" y="856"/>
                    <a:pt x="1" y="1880"/>
                  </a:cubicBezTo>
                  <a:lnTo>
                    <a:pt x="1" y="17690"/>
                  </a:lnTo>
                  <a:cubicBezTo>
                    <a:pt x="1" y="18713"/>
                    <a:pt x="857" y="19569"/>
                    <a:pt x="1880" y="19569"/>
                  </a:cubicBezTo>
                  <a:lnTo>
                    <a:pt x="25088" y="19569"/>
                  </a:lnTo>
                  <a:cubicBezTo>
                    <a:pt x="26150" y="19569"/>
                    <a:pt x="27006" y="18713"/>
                    <a:pt x="27006" y="17690"/>
                  </a:cubicBezTo>
                  <a:lnTo>
                    <a:pt x="27006" y="1880"/>
                  </a:lnTo>
                  <a:cubicBezTo>
                    <a:pt x="27006" y="856"/>
                    <a:pt x="26150" y="0"/>
                    <a:pt x="250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1"/>
            <p:cNvSpPr/>
            <p:nvPr/>
          </p:nvSpPr>
          <p:spPr>
            <a:xfrm>
              <a:off x="8351875" y="144561"/>
              <a:ext cx="496478" cy="202840"/>
            </a:xfrm>
            <a:custGeom>
              <a:avLst/>
              <a:gdLst/>
              <a:ahLst/>
              <a:cxnLst/>
              <a:rect l="l" t="t" r="r" b="b"/>
              <a:pathLst>
                <a:path w="29707" h="12137" extrusionOk="0">
                  <a:moveTo>
                    <a:pt x="1923" y="0"/>
                  </a:moveTo>
                  <a:cubicBezTo>
                    <a:pt x="860" y="0"/>
                    <a:pt x="1" y="654"/>
                    <a:pt x="1" y="1677"/>
                  </a:cubicBezTo>
                  <a:lnTo>
                    <a:pt x="1" y="10215"/>
                  </a:lnTo>
                  <a:cubicBezTo>
                    <a:pt x="1" y="11238"/>
                    <a:pt x="860" y="12137"/>
                    <a:pt x="1923" y="12137"/>
                  </a:cubicBezTo>
                  <a:lnTo>
                    <a:pt x="27948" y="12137"/>
                  </a:lnTo>
                  <a:cubicBezTo>
                    <a:pt x="29053" y="12137"/>
                    <a:pt x="29706" y="11238"/>
                    <a:pt x="29706" y="10215"/>
                  </a:cubicBezTo>
                  <a:lnTo>
                    <a:pt x="29706" y="1677"/>
                  </a:lnTo>
                  <a:cubicBezTo>
                    <a:pt x="29706" y="654"/>
                    <a:pt x="29053" y="0"/>
                    <a:pt x="279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1"/>
            <p:cNvSpPr/>
            <p:nvPr/>
          </p:nvSpPr>
          <p:spPr>
            <a:xfrm>
              <a:off x="8541067" y="302335"/>
              <a:ext cx="118107" cy="78515"/>
            </a:xfrm>
            <a:custGeom>
              <a:avLst/>
              <a:gdLst/>
              <a:ahLst/>
              <a:cxnLst/>
              <a:rect l="l" t="t" r="r" b="b"/>
              <a:pathLst>
                <a:path w="7067" h="4698" extrusionOk="0">
                  <a:moveTo>
                    <a:pt x="1634" y="0"/>
                  </a:moveTo>
                  <a:cubicBezTo>
                    <a:pt x="736" y="0"/>
                    <a:pt x="0" y="736"/>
                    <a:pt x="0" y="1635"/>
                  </a:cubicBezTo>
                  <a:lnTo>
                    <a:pt x="0" y="3063"/>
                  </a:lnTo>
                  <a:cubicBezTo>
                    <a:pt x="0" y="3962"/>
                    <a:pt x="736" y="4697"/>
                    <a:pt x="1634" y="4697"/>
                  </a:cubicBezTo>
                  <a:lnTo>
                    <a:pt x="5433" y="4697"/>
                  </a:lnTo>
                  <a:cubicBezTo>
                    <a:pt x="6331" y="4697"/>
                    <a:pt x="7067" y="3962"/>
                    <a:pt x="7067" y="3063"/>
                  </a:cubicBezTo>
                  <a:lnTo>
                    <a:pt x="7067" y="1635"/>
                  </a:lnTo>
                  <a:cubicBezTo>
                    <a:pt x="7067" y="736"/>
                    <a:pt x="6331" y="0"/>
                    <a:pt x="54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1"/>
            <p:cNvSpPr/>
            <p:nvPr/>
          </p:nvSpPr>
          <p:spPr>
            <a:xfrm>
              <a:off x="8550627" y="311895"/>
              <a:ext cx="98988" cy="59396"/>
            </a:xfrm>
            <a:custGeom>
              <a:avLst/>
              <a:gdLst/>
              <a:ahLst/>
              <a:cxnLst/>
              <a:rect l="l" t="t" r="r" b="b"/>
              <a:pathLst>
                <a:path w="5923" h="3554" extrusionOk="0">
                  <a:moveTo>
                    <a:pt x="2871" y="323"/>
                  </a:moveTo>
                  <a:cubicBezTo>
                    <a:pt x="2894" y="323"/>
                    <a:pt x="2918" y="325"/>
                    <a:pt x="2942" y="327"/>
                  </a:cubicBezTo>
                  <a:cubicBezTo>
                    <a:pt x="3350" y="327"/>
                    <a:pt x="3635" y="654"/>
                    <a:pt x="3635" y="1063"/>
                  </a:cubicBezTo>
                  <a:lnTo>
                    <a:pt x="3596" y="2491"/>
                  </a:lnTo>
                  <a:cubicBezTo>
                    <a:pt x="3596" y="2877"/>
                    <a:pt x="3304" y="3190"/>
                    <a:pt x="2927" y="3190"/>
                  </a:cubicBezTo>
                  <a:cubicBezTo>
                    <a:pt x="2905" y="3190"/>
                    <a:pt x="2883" y="3189"/>
                    <a:pt x="2860" y="3187"/>
                  </a:cubicBezTo>
                  <a:cubicBezTo>
                    <a:pt x="2452" y="3187"/>
                    <a:pt x="2164" y="2860"/>
                    <a:pt x="2164" y="2452"/>
                  </a:cubicBezTo>
                  <a:lnTo>
                    <a:pt x="2206" y="1020"/>
                  </a:lnTo>
                  <a:cubicBezTo>
                    <a:pt x="2206" y="636"/>
                    <a:pt x="2496" y="323"/>
                    <a:pt x="2871" y="323"/>
                  </a:cubicBezTo>
                  <a:close/>
                  <a:moveTo>
                    <a:pt x="1471" y="0"/>
                  </a:moveTo>
                  <a:cubicBezTo>
                    <a:pt x="693" y="0"/>
                    <a:pt x="0" y="693"/>
                    <a:pt x="0" y="1429"/>
                  </a:cubicBezTo>
                  <a:lnTo>
                    <a:pt x="0" y="2491"/>
                  </a:lnTo>
                  <a:cubicBezTo>
                    <a:pt x="0" y="3226"/>
                    <a:pt x="693" y="3553"/>
                    <a:pt x="1471" y="3553"/>
                  </a:cubicBezTo>
                  <a:lnTo>
                    <a:pt x="4903" y="3553"/>
                  </a:lnTo>
                  <a:cubicBezTo>
                    <a:pt x="5720" y="3553"/>
                    <a:pt x="5923" y="3226"/>
                    <a:pt x="5923" y="2491"/>
                  </a:cubicBezTo>
                  <a:lnTo>
                    <a:pt x="5923" y="1429"/>
                  </a:lnTo>
                  <a:cubicBezTo>
                    <a:pt x="5923" y="693"/>
                    <a:pt x="5720" y="0"/>
                    <a:pt x="49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1"/>
            <p:cNvSpPr/>
            <p:nvPr/>
          </p:nvSpPr>
          <p:spPr>
            <a:xfrm>
              <a:off x="8741106" y="362181"/>
              <a:ext cx="217162" cy="317554"/>
            </a:xfrm>
            <a:custGeom>
              <a:avLst/>
              <a:gdLst/>
              <a:ahLst/>
              <a:cxnLst/>
              <a:rect l="l" t="t" r="r" b="b"/>
              <a:pathLst>
                <a:path w="12994" h="19001" extrusionOk="0">
                  <a:moveTo>
                    <a:pt x="1" y="0"/>
                  </a:moveTo>
                  <a:lnTo>
                    <a:pt x="1" y="19001"/>
                  </a:lnTo>
                  <a:lnTo>
                    <a:pt x="12993" y="19001"/>
                  </a:lnTo>
                  <a:lnTo>
                    <a:pt x="12993" y="2533"/>
                  </a:lnTo>
                  <a:lnTo>
                    <a:pt x="11728" y="1268"/>
                  </a:lnTo>
                  <a:lnTo>
                    <a:pt x="104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1"/>
            <p:cNvSpPr/>
            <p:nvPr/>
          </p:nvSpPr>
          <p:spPr>
            <a:xfrm>
              <a:off x="8844242" y="362181"/>
              <a:ext cx="114029" cy="317554"/>
            </a:xfrm>
            <a:custGeom>
              <a:avLst/>
              <a:gdLst/>
              <a:ahLst/>
              <a:cxnLst/>
              <a:rect l="l" t="t" r="r" b="b"/>
              <a:pathLst>
                <a:path w="6823" h="19001" extrusionOk="0">
                  <a:moveTo>
                    <a:pt x="1" y="0"/>
                  </a:moveTo>
                  <a:lnTo>
                    <a:pt x="1" y="19001"/>
                  </a:lnTo>
                  <a:lnTo>
                    <a:pt x="6822" y="19001"/>
                  </a:lnTo>
                  <a:lnTo>
                    <a:pt x="6822" y="2533"/>
                  </a:lnTo>
                  <a:lnTo>
                    <a:pt x="5352" y="1105"/>
                  </a:lnTo>
                  <a:lnTo>
                    <a:pt x="42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1"/>
            <p:cNvSpPr/>
            <p:nvPr/>
          </p:nvSpPr>
          <p:spPr>
            <a:xfrm>
              <a:off x="8763669" y="426360"/>
              <a:ext cx="81239" cy="10947"/>
            </a:xfrm>
            <a:custGeom>
              <a:avLst/>
              <a:gdLst/>
              <a:ahLst/>
              <a:cxnLst/>
              <a:rect l="l" t="t" r="r" b="b"/>
              <a:pathLst>
                <a:path w="4861" h="655" extrusionOk="0">
                  <a:moveTo>
                    <a:pt x="1" y="1"/>
                  </a:moveTo>
                  <a:lnTo>
                    <a:pt x="1" y="655"/>
                  </a:lnTo>
                  <a:lnTo>
                    <a:pt x="4861" y="655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1"/>
            <p:cNvSpPr/>
            <p:nvPr/>
          </p:nvSpPr>
          <p:spPr>
            <a:xfrm>
              <a:off x="8763669" y="447569"/>
              <a:ext cx="81239" cy="10228"/>
            </a:xfrm>
            <a:custGeom>
              <a:avLst/>
              <a:gdLst/>
              <a:ahLst/>
              <a:cxnLst/>
              <a:rect l="l" t="t" r="r" b="b"/>
              <a:pathLst>
                <a:path w="4861" h="612" extrusionOk="0">
                  <a:moveTo>
                    <a:pt x="1" y="0"/>
                  </a:moveTo>
                  <a:lnTo>
                    <a:pt x="1" y="611"/>
                  </a:lnTo>
                  <a:lnTo>
                    <a:pt x="4861" y="611"/>
                  </a:lnTo>
                  <a:lnTo>
                    <a:pt x="48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1"/>
            <p:cNvSpPr/>
            <p:nvPr/>
          </p:nvSpPr>
          <p:spPr>
            <a:xfrm>
              <a:off x="8763669" y="468043"/>
              <a:ext cx="81239" cy="10245"/>
            </a:xfrm>
            <a:custGeom>
              <a:avLst/>
              <a:gdLst/>
              <a:ahLst/>
              <a:cxnLst/>
              <a:rect l="l" t="t" r="r" b="b"/>
              <a:pathLst>
                <a:path w="4861" h="613" extrusionOk="0">
                  <a:moveTo>
                    <a:pt x="1" y="1"/>
                  </a:moveTo>
                  <a:lnTo>
                    <a:pt x="1" y="612"/>
                  </a:lnTo>
                  <a:lnTo>
                    <a:pt x="4861" y="612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1"/>
            <p:cNvSpPr/>
            <p:nvPr/>
          </p:nvSpPr>
          <p:spPr>
            <a:xfrm>
              <a:off x="8763669" y="488534"/>
              <a:ext cx="81239" cy="10947"/>
            </a:xfrm>
            <a:custGeom>
              <a:avLst/>
              <a:gdLst/>
              <a:ahLst/>
              <a:cxnLst/>
              <a:rect l="l" t="t" r="r" b="b"/>
              <a:pathLst>
                <a:path w="4861" h="655" extrusionOk="0">
                  <a:moveTo>
                    <a:pt x="1" y="1"/>
                  </a:moveTo>
                  <a:lnTo>
                    <a:pt x="1" y="654"/>
                  </a:lnTo>
                  <a:lnTo>
                    <a:pt x="4861" y="654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8763669" y="509024"/>
              <a:ext cx="81239" cy="10947"/>
            </a:xfrm>
            <a:custGeom>
              <a:avLst/>
              <a:gdLst/>
              <a:ahLst/>
              <a:cxnLst/>
              <a:rect l="l" t="t" r="r" b="b"/>
              <a:pathLst>
                <a:path w="4861" h="655" extrusionOk="0">
                  <a:moveTo>
                    <a:pt x="1" y="0"/>
                  </a:moveTo>
                  <a:lnTo>
                    <a:pt x="1" y="654"/>
                  </a:lnTo>
                  <a:lnTo>
                    <a:pt x="4861" y="654"/>
                  </a:lnTo>
                  <a:lnTo>
                    <a:pt x="48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1"/>
            <p:cNvSpPr/>
            <p:nvPr/>
          </p:nvSpPr>
          <p:spPr>
            <a:xfrm>
              <a:off x="8843540" y="426360"/>
              <a:ext cx="82660" cy="10947"/>
            </a:xfrm>
            <a:custGeom>
              <a:avLst/>
              <a:gdLst/>
              <a:ahLst/>
              <a:cxnLst/>
              <a:rect l="l" t="t" r="r" b="b"/>
              <a:pathLst>
                <a:path w="4946" h="655" extrusionOk="0">
                  <a:moveTo>
                    <a:pt x="0" y="1"/>
                  </a:moveTo>
                  <a:lnTo>
                    <a:pt x="0" y="655"/>
                  </a:lnTo>
                  <a:lnTo>
                    <a:pt x="4946" y="655"/>
                  </a:lnTo>
                  <a:lnTo>
                    <a:pt x="4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8843540" y="447569"/>
              <a:ext cx="82660" cy="10228"/>
            </a:xfrm>
            <a:custGeom>
              <a:avLst/>
              <a:gdLst/>
              <a:ahLst/>
              <a:cxnLst/>
              <a:rect l="l" t="t" r="r" b="b"/>
              <a:pathLst>
                <a:path w="4946" h="612" extrusionOk="0">
                  <a:moveTo>
                    <a:pt x="0" y="0"/>
                  </a:moveTo>
                  <a:lnTo>
                    <a:pt x="0" y="611"/>
                  </a:lnTo>
                  <a:lnTo>
                    <a:pt x="4946" y="611"/>
                  </a:lnTo>
                  <a:lnTo>
                    <a:pt x="4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8843540" y="468043"/>
              <a:ext cx="82660" cy="10245"/>
            </a:xfrm>
            <a:custGeom>
              <a:avLst/>
              <a:gdLst/>
              <a:ahLst/>
              <a:cxnLst/>
              <a:rect l="l" t="t" r="r" b="b"/>
              <a:pathLst>
                <a:path w="4946" h="613" extrusionOk="0">
                  <a:moveTo>
                    <a:pt x="0" y="1"/>
                  </a:moveTo>
                  <a:lnTo>
                    <a:pt x="0" y="612"/>
                  </a:lnTo>
                  <a:lnTo>
                    <a:pt x="4946" y="612"/>
                  </a:lnTo>
                  <a:lnTo>
                    <a:pt x="4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8843540" y="488534"/>
              <a:ext cx="82660" cy="10947"/>
            </a:xfrm>
            <a:custGeom>
              <a:avLst/>
              <a:gdLst/>
              <a:ahLst/>
              <a:cxnLst/>
              <a:rect l="l" t="t" r="r" b="b"/>
              <a:pathLst>
                <a:path w="4946" h="655" extrusionOk="0">
                  <a:moveTo>
                    <a:pt x="0" y="1"/>
                  </a:moveTo>
                  <a:lnTo>
                    <a:pt x="0" y="654"/>
                  </a:lnTo>
                  <a:lnTo>
                    <a:pt x="4946" y="654"/>
                  </a:lnTo>
                  <a:lnTo>
                    <a:pt x="4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8843540" y="509024"/>
              <a:ext cx="82660" cy="10947"/>
            </a:xfrm>
            <a:custGeom>
              <a:avLst/>
              <a:gdLst/>
              <a:ahLst/>
              <a:cxnLst/>
              <a:rect l="l" t="t" r="r" b="b"/>
              <a:pathLst>
                <a:path w="4946" h="655" extrusionOk="0">
                  <a:moveTo>
                    <a:pt x="0" y="0"/>
                  </a:moveTo>
                  <a:lnTo>
                    <a:pt x="0" y="654"/>
                  </a:lnTo>
                  <a:lnTo>
                    <a:pt x="4946" y="654"/>
                  </a:lnTo>
                  <a:lnTo>
                    <a:pt x="4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8915273" y="362181"/>
              <a:ext cx="43001" cy="42349"/>
            </a:xfrm>
            <a:custGeom>
              <a:avLst/>
              <a:gdLst/>
              <a:ahLst/>
              <a:cxnLst/>
              <a:rect l="l" t="t" r="r" b="b"/>
              <a:pathLst>
                <a:path w="2573" h="2534" extrusionOk="0">
                  <a:moveTo>
                    <a:pt x="0" y="0"/>
                  </a:moveTo>
                  <a:lnTo>
                    <a:pt x="0" y="2533"/>
                  </a:lnTo>
                  <a:lnTo>
                    <a:pt x="2572" y="2533"/>
                  </a:lnTo>
                  <a:lnTo>
                    <a:pt x="1307" y="1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8620271" y="440733"/>
              <a:ext cx="217162" cy="316852"/>
            </a:xfrm>
            <a:custGeom>
              <a:avLst/>
              <a:gdLst/>
              <a:ahLst/>
              <a:cxnLst/>
              <a:rect l="l" t="t" r="r" b="b"/>
              <a:pathLst>
                <a:path w="12994" h="18959" extrusionOk="0">
                  <a:moveTo>
                    <a:pt x="0" y="0"/>
                  </a:moveTo>
                  <a:lnTo>
                    <a:pt x="0" y="18959"/>
                  </a:lnTo>
                  <a:lnTo>
                    <a:pt x="12993" y="18959"/>
                  </a:lnTo>
                  <a:lnTo>
                    <a:pt x="12993" y="2534"/>
                  </a:lnTo>
                  <a:lnTo>
                    <a:pt x="11686" y="1265"/>
                  </a:lnTo>
                  <a:lnTo>
                    <a:pt x="104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8723357" y="440733"/>
              <a:ext cx="114080" cy="316852"/>
            </a:xfrm>
            <a:custGeom>
              <a:avLst/>
              <a:gdLst/>
              <a:ahLst/>
              <a:cxnLst/>
              <a:rect l="l" t="t" r="r" b="b"/>
              <a:pathLst>
                <a:path w="6826" h="18959" extrusionOk="0">
                  <a:moveTo>
                    <a:pt x="0" y="0"/>
                  </a:moveTo>
                  <a:lnTo>
                    <a:pt x="0" y="18959"/>
                  </a:lnTo>
                  <a:lnTo>
                    <a:pt x="6825" y="18959"/>
                  </a:lnTo>
                  <a:lnTo>
                    <a:pt x="6825" y="2534"/>
                  </a:lnTo>
                  <a:lnTo>
                    <a:pt x="5354" y="1102"/>
                  </a:lnTo>
                  <a:lnTo>
                    <a:pt x="42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8794370" y="440733"/>
              <a:ext cx="43068" cy="42349"/>
            </a:xfrm>
            <a:custGeom>
              <a:avLst/>
              <a:gdLst/>
              <a:ahLst/>
              <a:cxnLst/>
              <a:rect l="l" t="t" r="r" b="b"/>
              <a:pathLst>
                <a:path w="2577" h="2534" extrusionOk="0">
                  <a:moveTo>
                    <a:pt x="1" y="0"/>
                  </a:moveTo>
                  <a:lnTo>
                    <a:pt x="1" y="2534"/>
                  </a:lnTo>
                  <a:lnTo>
                    <a:pt x="2576" y="2534"/>
                  </a:lnTo>
                  <a:lnTo>
                    <a:pt x="1269" y="12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8644137" y="506283"/>
              <a:ext cx="80588" cy="10245"/>
            </a:xfrm>
            <a:custGeom>
              <a:avLst/>
              <a:gdLst/>
              <a:ahLst/>
              <a:cxnLst/>
              <a:rect l="l" t="t" r="r" b="b"/>
              <a:pathLst>
                <a:path w="4822" h="613" extrusionOk="0">
                  <a:moveTo>
                    <a:pt x="1" y="1"/>
                  </a:moveTo>
                  <a:lnTo>
                    <a:pt x="1" y="612"/>
                  </a:lnTo>
                  <a:lnTo>
                    <a:pt x="4822" y="612"/>
                  </a:lnTo>
                  <a:lnTo>
                    <a:pt x="4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8644137" y="526774"/>
              <a:ext cx="80588" cy="10947"/>
            </a:xfrm>
            <a:custGeom>
              <a:avLst/>
              <a:gdLst/>
              <a:ahLst/>
              <a:cxnLst/>
              <a:rect l="l" t="t" r="r" b="b"/>
              <a:pathLst>
                <a:path w="4822" h="655" extrusionOk="0">
                  <a:moveTo>
                    <a:pt x="1" y="1"/>
                  </a:moveTo>
                  <a:lnTo>
                    <a:pt x="1" y="654"/>
                  </a:lnTo>
                  <a:lnTo>
                    <a:pt x="4822" y="654"/>
                  </a:lnTo>
                  <a:lnTo>
                    <a:pt x="4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8644137" y="547264"/>
              <a:ext cx="80588" cy="10947"/>
            </a:xfrm>
            <a:custGeom>
              <a:avLst/>
              <a:gdLst/>
              <a:ahLst/>
              <a:cxnLst/>
              <a:rect l="l" t="t" r="r" b="b"/>
              <a:pathLst>
                <a:path w="4822" h="655" extrusionOk="0">
                  <a:moveTo>
                    <a:pt x="1" y="0"/>
                  </a:moveTo>
                  <a:lnTo>
                    <a:pt x="1" y="654"/>
                  </a:lnTo>
                  <a:lnTo>
                    <a:pt x="4822" y="654"/>
                  </a:lnTo>
                  <a:lnTo>
                    <a:pt x="4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8644137" y="568407"/>
              <a:ext cx="80588" cy="10278"/>
            </a:xfrm>
            <a:custGeom>
              <a:avLst/>
              <a:gdLst/>
              <a:ahLst/>
              <a:cxnLst/>
              <a:rect l="l" t="t" r="r" b="b"/>
              <a:pathLst>
                <a:path w="4822" h="615" extrusionOk="0">
                  <a:moveTo>
                    <a:pt x="1" y="0"/>
                  </a:moveTo>
                  <a:lnTo>
                    <a:pt x="1" y="615"/>
                  </a:lnTo>
                  <a:lnTo>
                    <a:pt x="4822" y="615"/>
                  </a:lnTo>
                  <a:lnTo>
                    <a:pt x="4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8644137" y="588897"/>
              <a:ext cx="80588" cy="10278"/>
            </a:xfrm>
            <a:custGeom>
              <a:avLst/>
              <a:gdLst/>
              <a:ahLst/>
              <a:cxnLst/>
              <a:rect l="l" t="t" r="r" b="b"/>
              <a:pathLst>
                <a:path w="4822" h="615" extrusionOk="0">
                  <a:moveTo>
                    <a:pt x="1" y="0"/>
                  </a:moveTo>
                  <a:lnTo>
                    <a:pt x="1" y="615"/>
                  </a:lnTo>
                  <a:lnTo>
                    <a:pt x="4822" y="615"/>
                  </a:lnTo>
                  <a:lnTo>
                    <a:pt x="4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8723357" y="506283"/>
              <a:ext cx="81958" cy="10245"/>
            </a:xfrm>
            <a:custGeom>
              <a:avLst/>
              <a:gdLst/>
              <a:ahLst/>
              <a:cxnLst/>
              <a:rect l="l" t="t" r="r" b="b"/>
              <a:pathLst>
                <a:path w="4904" h="613" extrusionOk="0">
                  <a:moveTo>
                    <a:pt x="0" y="1"/>
                  </a:moveTo>
                  <a:lnTo>
                    <a:pt x="0" y="612"/>
                  </a:lnTo>
                  <a:lnTo>
                    <a:pt x="4903" y="612"/>
                  </a:lnTo>
                  <a:lnTo>
                    <a:pt x="49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8723357" y="526774"/>
              <a:ext cx="81958" cy="10947"/>
            </a:xfrm>
            <a:custGeom>
              <a:avLst/>
              <a:gdLst/>
              <a:ahLst/>
              <a:cxnLst/>
              <a:rect l="l" t="t" r="r" b="b"/>
              <a:pathLst>
                <a:path w="4904" h="655" extrusionOk="0">
                  <a:moveTo>
                    <a:pt x="0" y="1"/>
                  </a:moveTo>
                  <a:lnTo>
                    <a:pt x="0" y="654"/>
                  </a:lnTo>
                  <a:lnTo>
                    <a:pt x="4903" y="654"/>
                  </a:lnTo>
                  <a:lnTo>
                    <a:pt x="49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8723357" y="547264"/>
              <a:ext cx="81958" cy="10947"/>
            </a:xfrm>
            <a:custGeom>
              <a:avLst/>
              <a:gdLst/>
              <a:ahLst/>
              <a:cxnLst/>
              <a:rect l="l" t="t" r="r" b="b"/>
              <a:pathLst>
                <a:path w="4904" h="655" extrusionOk="0">
                  <a:moveTo>
                    <a:pt x="0" y="0"/>
                  </a:moveTo>
                  <a:lnTo>
                    <a:pt x="0" y="654"/>
                  </a:lnTo>
                  <a:lnTo>
                    <a:pt x="4903" y="654"/>
                  </a:lnTo>
                  <a:lnTo>
                    <a:pt x="49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8723357" y="568407"/>
              <a:ext cx="81958" cy="10278"/>
            </a:xfrm>
            <a:custGeom>
              <a:avLst/>
              <a:gdLst/>
              <a:ahLst/>
              <a:cxnLst/>
              <a:rect l="l" t="t" r="r" b="b"/>
              <a:pathLst>
                <a:path w="4904" h="615" extrusionOk="0">
                  <a:moveTo>
                    <a:pt x="0" y="0"/>
                  </a:moveTo>
                  <a:lnTo>
                    <a:pt x="0" y="615"/>
                  </a:lnTo>
                  <a:lnTo>
                    <a:pt x="4903" y="615"/>
                  </a:lnTo>
                  <a:lnTo>
                    <a:pt x="49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8723357" y="588897"/>
              <a:ext cx="81958" cy="10278"/>
            </a:xfrm>
            <a:custGeom>
              <a:avLst/>
              <a:gdLst/>
              <a:ahLst/>
              <a:cxnLst/>
              <a:rect l="l" t="t" r="r" b="b"/>
              <a:pathLst>
                <a:path w="4904" h="615" extrusionOk="0">
                  <a:moveTo>
                    <a:pt x="0" y="0"/>
                  </a:moveTo>
                  <a:lnTo>
                    <a:pt x="0" y="615"/>
                  </a:lnTo>
                  <a:lnTo>
                    <a:pt x="4903" y="615"/>
                  </a:lnTo>
                  <a:lnTo>
                    <a:pt x="49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2" name="Google Shape;612;p21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Google Shape;662;p24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1224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p24"/>
          <p:cNvSpPr txBox="1">
            <a:spLocks noGrp="1"/>
          </p:cNvSpPr>
          <p:nvPr>
            <p:ph type="ctrTitle"/>
          </p:nvPr>
        </p:nvSpPr>
        <p:spPr>
          <a:xfrm>
            <a:off x="713175" y="616775"/>
            <a:ext cx="3648600" cy="112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7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664" name="Google Shape;664;p24"/>
          <p:cNvSpPr txBox="1">
            <a:spLocks noGrp="1"/>
          </p:cNvSpPr>
          <p:nvPr>
            <p:ph type="subTitle" idx="1"/>
          </p:nvPr>
        </p:nvSpPr>
        <p:spPr>
          <a:xfrm>
            <a:off x="713175" y="1743675"/>
            <a:ext cx="36486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65" name="Google Shape;665;p24"/>
          <p:cNvSpPr txBox="1">
            <a:spLocks noGrp="1"/>
          </p:cNvSpPr>
          <p:nvPr>
            <p:ph type="subTitle" idx="2"/>
          </p:nvPr>
        </p:nvSpPr>
        <p:spPr>
          <a:xfrm>
            <a:off x="713175" y="2072000"/>
            <a:ext cx="3648600" cy="7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66" name="Google Shape;666;p24"/>
          <p:cNvSpPr txBox="1">
            <a:spLocks noGrp="1"/>
          </p:cNvSpPr>
          <p:nvPr>
            <p:ph type="subTitle" idx="3"/>
          </p:nvPr>
        </p:nvSpPr>
        <p:spPr>
          <a:xfrm>
            <a:off x="713175" y="4218800"/>
            <a:ext cx="3648600" cy="3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24"/>
          <p:cNvSpPr txBox="1"/>
          <p:nvPr/>
        </p:nvSpPr>
        <p:spPr>
          <a:xfrm>
            <a:off x="713175" y="3482975"/>
            <a:ext cx="36486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668" name="Google Shape;668;p24"/>
          <p:cNvSpPr/>
          <p:nvPr/>
        </p:nvSpPr>
        <p:spPr>
          <a:xfrm>
            <a:off x="7649500" y="-36525"/>
            <a:ext cx="1541700" cy="11106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4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" name="Google Shape;670;p24"/>
          <p:cNvGrpSpPr/>
          <p:nvPr/>
        </p:nvGrpSpPr>
        <p:grpSpPr>
          <a:xfrm>
            <a:off x="8102710" y="777469"/>
            <a:ext cx="656412" cy="601533"/>
            <a:chOff x="8040130" y="2393811"/>
            <a:chExt cx="1103956" cy="1011661"/>
          </a:xfrm>
        </p:grpSpPr>
        <p:sp>
          <p:nvSpPr>
            <p:cNvPr id="671" name="Google Shape;671;p24"/>
            <p:cNvSpPr/>
            <p:nvPr/>
          </p:nvSpPr>
          <p:spPr>
            <a:xfrm>
              <a:off x="8040130" y="2468317"/>
              <a:ext cx="995726" cy="937154"/>
            </a:xfrm>
            <a:custGeom>
              <a:avLst/>
              <a:gdLst/>
              <a:ahLst/>
              <a:cxnLst/>
              <a:rect l="l" t="t" r="r" b="b"/>
              <a:pathLst>
                <a:path w="75735" h="71280" extrusionOk="0">
                  <a:moveTo>
                    <a:pt x="75734" y="54138"/>
                  </a:moveTo>
                  <a:cubicBezTo>
                    <a:pt x="75734" y="63629"/>
                    <a:pt x="67599" y="71280"/>
                    <a:pt x="57481" y="71280"/>
                  </a:cubicBezTo>
                  <a:lnTo>
                    <a:pt x="18258" y="71280"/>
                  </a:lnTo>
                  <a:cubicBezTo>
                    <a:pt x="8186" y="71280"/>
                    <a:pt x="0" y="63629"/>
                    <a:pt x="0" y="54138"/>
                  </a:cubicBezTo>
                  <a:lnTo>
                    <a:pt x="0" y="17189"/>
                  </a:lnTo>
                  <a:cubicBezTo>
                    <a:pt x="0" y="7698"/>
                    <a:pt x="8186" y="0"/>
                    <a:pt x="18258" y="0"/>
                  </a:cubicBezTo>
                  <a:lnTo>
                    <a:pt x="57481" y="0"/>
                  </a:lnTo>
                  <a:cubicBezTo>
                    <a:pt x="67599" y="0"/>
                    <a:pt x="75734" y="7698"/>
                    <a:pt x="75734" y="17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4"/>
            <p:cNvSpPr/>
            <p:nvPr/>
          </p:nvSpPr>
          <p:spPr>
            <a:xfrm>
              <a:off x="8236211" y="2440918"/>
              <a:ext cx="860754" cy="860149"/>
            </a:xfrm>
            <a:custGeom>
              <a:avLst/>
              <a:gdLst/>
              <a:ahLst/>
              <a:cxnLst/>
              <a:rect l="l" t="t" r="r" b="b"/>
              <a:pathLst>
                <a:path w="65469" h="65423" extrusionOk="0">
                  <a:moveTo>
                    <a:pt x="65469" y="49683"/>
                  </a:moveTo>
                  <a:cubicBezTo>
                    <a:pt x="65469" y="58353"/>
                    <a:pt x="58399" y="65422"/>
                    <a:pt x="49683" y="65422"/>
                  </a:cubicBezTo>
                  <a:lnTo>
                    <a:pt x="15787" y="65422"/>
                  </a:lnTo>
                  <a:cubicBezTo>
                    <a:pt x="7070" y="65422"/>
                    <a:pt x="0" y="58353"/>
                    <a:pt x="0" y="49683"/>
                  </a:cubicBezTo>
                  <a:lnTo>
                    <a:pt x="0" y="15740"/>
                  </a:lnTo>
                  <a:cubicBezTo>
                    <a:pt x="0" y="7024"/>
                    <a:pt x="7070" y="0"/>
                    <a:pt x="15787" y="0"/>
                  </a:cubicBezTo>
                  <a:lnTo>
                    <a:pt x="49683" y="0"/>
                  </a:lnTo>
                  <a:cubicBezTo>
                    <a:pt x="58399" y="0"/>
                    <a:pt x="65469" y="7024"/>
                    <a:pt x="65469" y="157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4"/>
            <p:cNvSpPr/>
            <p:nvPr/>
          </p:nvSpPr>
          <p:spPr>
            <a:xfrm>
              <a:off x="8189104" y="2393811"/>
              <a:ext cx="954982" cy="954364"/>
            </a:xfrm>
            <a:custGeom>
              <a:avLst/>
              <a:gdLst/>
              <a:ahLst/>
              <a:cxnLst/>
              <a:rect l="l" t="t" r="r" b="b"/>
              <a:pathLst>
                <a:path w="72636" h="72589" extrusionOk="0">
                  <a:moveTo>
                    <a:pt x="53266" y="7167"/>
                  </a:moveTo>
                  <a:cubicBezTo>
                    <a:pt x="59999" y="7167"/>
                    <a:pt x="65422" y="12640"/>
                    <a:pt x="65422" y="19323"/>
                  </a:cubicBezTo>
                  <a:lnTo>
                    <a:pt x="65422" y="53266"/>
                  </a:lnTo>
                  <a:cubicBezTo>
                    <a:pt x="65422" y="59948"/>
                    <a:pt x="59999" y="65422"/>
                    <a:pt x="53266" y="65422"/>
                  </a:cubicBezTo>
                  <a:lnTo>
                    <a:pt x="19370" y="65422"/>
                  </a:lnTo>
                  <a:cubicBezTo>
                    <a:pt x="12641" y="65422"/>
                    <a:pt x="7167" y="59948"/>
                    <a:pt x="7167" y="53266"/>
                  </a:cubicBezTo>
                  <a:lnTo>
                    <a:pt x="7167" y="19323"/>
                  </a:lnTo>
                  <a:cubicBezTo>
                    <a:pt x="7167" y="12640"/>
                    <a:pt x="12641" y="7167"/>
                    <a:pt x="19370" y="7167"/>
                  </a:cubicBezTo>
                  <a:close/>
                  <a:moveTo>
                    <a:pt x="19370" y="0"/>
                  </a:moveTo>
                  <a:cubicBezTo>
                    <a:pt x="8670" y="0"/>
                    <a:pt x="0" y="8670"/>
                    <a:pt x="0" y="19323"/>
                  </a:cubicBezTo>
                  <a:lnTo>
                    <a:pt x="0" y="53266"/>
                  </a:lnTo>
                  <a:cubicBezTo>
                    <a:pt x="0" y="63919"/>
                    <a:pt x="8670" y="72589"/>
                    <a:pt x="19370" y="72589"/>
                  </a:cubicBezTo>
                  <a:lnTo>
                    <a:pt x="53266" y="72589"/>
                  </a:lnTo>
                  <a:cubicBezTo>
                    <a:pt x="63919" y="72589"/>
                    <a:pt x="72635" y="63919"/>
                    <a:pt x="72635" y="53266"/>
                  </a:cubicBezTo>
                  <a:lnTo>
                    <a:pt x="72635" y="19323"/>
                  </a:lnTo>
                  <a:cubicBezTo>
                    <a:pt x="72635" y="8670"/>
                    <a:pt x="63919" y="0"/>
                    <a:pt x="53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8153448" y="2440918"/>
              <a:ext cx="860149" cy="860149"/>
            </a:xfrm>
            <a:custGeom>
              <a:avLst/>
              <a:gdLst/>
              <a:ahLst/>
              <a:cxnLst/>
              <a:rect l="l" t="t" r="r" b="b"/>
              <a:pathLst>
                <a:path w="65423" h="65423" extrusionOk="0">
                  <a:moveTo>
                    <a:pt x="65422" y="49683"/>
                  </a:moveTo>
                  <a:cubicBezTo>
                    <a:pt x="65422" y="58353"/>
                    <a:pt x="58353" y="65422"/>
                    <a:pt x="49683" y="65422"/>
                  </a:cubicBezTo>
                  <a:lnTo>
                    <a:pt x="15740" y="65422"/>
                  </a:lnTo>
                  <a:cubicBezTo>
                    <a:pt x="7070" y="65422"/>
                    <a:pt x="0" y="58353"/>
                    <a:pt x="0" y="49683"/>
                  </a:cubicBezTo>
                  <a:lnTo>
                    <a:pt x="0" y="15740"/>
                  </a:lnTo>
                  <a:cubicBezTo>
                    <a:pt x="0" y="7024"/>
                    <a:pt x="7070" y="0"/>
                    <a:pt x="15740" y="0"/>
                  </a:cubicBezTo>
                  <a:lnTo>
                    <a:pt x="49683" y="0"/>
                  </a:lnTo>
                  <a:cubicBezTo>
                    <a:pt x="58353" y="0"/>
                    <a:pt x="65422" y="7024"/>
                    <a:pt x="65422" y="15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8106340" y="2393811"/>
              <a:ext cx="954364" cy="954364"/>
            </a:xfrm>
            <a:custGeom>
              <a:avLst/>
              <a:gdLst/>
              <a:ahLst/>
              <a:cxnLst/>
              <a:rect l="l" t="t" r="r" b="b"/>
              <a:pathLst>
                <a:path w="72589" h="72589" extrusionOk="0">
                  <a:moveTo>
                    <a:pt x="53266" y="7167"/>
                  </a:moveTo>
                  <a:cubicBezTo>
                    <a:pt x="59948" y="7167"/>
                    <a:pt x="65422" y="12640"/>
                    <a:pt x="65422" y="19323"/>
                  </a:cubicBezTo>
                  <a:lnTo>
                    <a:pt x="65422" y="53266"/>
                  </a:lnTo>
                  <a:cubicBezTo>
                    <a:pt x="65422" y="59948"/>
                    <a:pt x="59948" y="65422"/>
                    <a:pt x="53266" y="65422"/>
                  </a:cubicBezTo>
                  <a:lnTo>
                    <a:pt x="19323" y="65422"/>
                  </a:lnTo>
                  <a:cubicBezTo>
                    <a:pt x="12641" y="65422"/>
                    <a:pt x="7167" y="59948"/>
                    <a:pt x="7167" y="53266"/>
                  </a:cubicBezTo>
                  <a:lnTo>
                    <a:pt x="7167" y="19323"/>
                  </a:lnTo>
                  <a:cubicBezTo>
                    <a:pt x="7167" y="12640"/>
                    <a:pt x="12641" y="7167"/>
                    <a:pt x="19323" y="7167"/>
                  </a:cubicBezTo>
                  <a:close/>
                  <a:moveTo>
                    <a:pt x="19323" y="0"/>
                  </a:moveTo>
                  <a:cubicBezTo>
                    <a:pt x="8670" y="0"/>
                    <a:pt x="0" y="8670"/>
                    <a:pt x="0" y="19323"/>
                  </a:cubicBezTo>
                  <a:lnTo>
                    <a:pt x="0" y="53266"/>
                  </a:lnTo>
                  <a:cubicBezTo>
                    <a:pt x="0" y="63919"/>
                    <a:pt x="8670" y="72589"/>
                    <a:pt x="19323" y="72589"/>
                  </a:cubicBezTo>
                  <a:lnTo>
                    <a:pt x="53266" y="72589"/>
                  </a:lnTo>
                  <a:cubicBezTo>
                    <a:pt x="63919" y="72589"/>
                    <a:pt x="72589" y="63919"/>
                    <a:pt x="72589" y="53266"/>
                  </a:cubicBezTo>
                  <a:lnTo>
                    <a:pt x="72589" y="19323"/>
                  </a:lnTo>
                  <a:cubicBezTo>
                    <a:pt x="72589" y="8670"/>
                    <a:pt x="63919" y="0"/>
                    <a:pt x="53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8525917" y="2663742"/>
              <a:ext cx="311307" cy="313239"/>
            </a:xfrm>
            <a:custGeom>
              <a:avLst/>
              <a:gdLst/>
              <a:ahLst/>
              <a:cxnLst/>
              <a:rect l="l" t="t" r="r" b="b"/>
              <a:pathLst>
                <a:path w="23678" h="23825" extrusionOk="0">
                  <a:moveTo>
                    <a:pt x="22709" y="1"/>
                  </a:moveTo>
                  <a:cubicBezTo>
                    <a:pt x="22479" y="1"/>
                    <a:pt x="22250" y="97"/>
                    <a:pt x="22081" y="291"/>
                  </a:cubicBezTo>
                  <a:lnTo>
                    <a:pt x="5179" y="17193"/>
                  </a:lnTo>
                  <a:lnTo>
                    <a:pt x="5179" y="6346"/>
                  </a:lnTo>
                  <a:cubicBezTo>
                    <a:pt x="5179" y="5378"/>
                    <a:pt x="4358" y="4552"/>
                    <a:pt x="3390" y="4552"/>
                  </a:cubicBezTo>
                  <a:cubicBezTo>
                    <a:pt x="2371" y="4552"/>
                    <a:pt x="1596" y="5378"/>
                    <a:pt x="1596" y="6346"/>
                  </a:cubicBezTo>
                  <a:lnTo>
                    <a:pt x="1596" y="17627"/>
                  </a:lnTo>
                  <a:cubicBezTo>
                    <a:pt x="628" y="18208"/>
                    <a:pt x="0" y="19273"/>
                    <a:pt x="0" y="20486"/>
                  </a:cubicBezTo>
                  <a:cubicBezTo>
                    <a:pt x="0" y="22326"/>
                    <a:pt x="1499" y="23825"/>
                    <a:pt x="3390" y="23825"/>
                  </a:cubicBezTo>
                  <a:cubicBezTo>
                    <a:pt x="5230" y="23825"/>
                    <a:pt x="6729" y="22326"/>
                    <a:pt x="6729" y="20486"/>
                  </a:cubicBezTo>
                  <a:cubicBezTo>
                    <a:pt x="6729" y="19808"/>
                    <a:pt x="6535" y="19176"/>
                    <a:pt x="6198" y="18692"/>
                  </a:cubicBezTo>
                  <a:lnTo>
                    <a:pt x="23340" y="1550"/>
                  </a:lnTo>
                  <a:cubicBezTo>
                    <a:pt x="23677" y="1213"/>
                    <a:pt x="23677" y="632"/>
                    <a:pt x="23340" y="291"/>
                  </a:cubicBezTo>
                  <a:cubicBezTo>
                    <a:pt x="23170" y="97"/>
                    <a:pt x="22939" y="1"/>
                    <a:pt x="22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8562835" y="2537684"/>
              <a:ext cx="41375" cy="41428"/>
            </a:xfrm>
            <a:custGeom>
              <a:avLst/>
              <a:gdLst/>
              <a:ahLst/>
              <a:cxnLst/>
              <a:rect l="l" t="t" r="r" b="b"/>
              <a:pathLst>
                <a:path w="3147" h="3151" extrusionOk="0">
                  <a:moveTo>
                    <a:pt x="1597" y="1"/>
                  </a:moveTo>
                  <a:cubicBezTo>
                    <a:pt x="725" y="1"/>
                    <a:pt x="1" y="729"/>
                    <a:pt x="1" y="1601"/>
                  </a:cubicBezTo>
                  <a:cubicBezTo>
                    <a:pt x="1" y="2422"/>
                    <a:pt x="725" y="3150"/>
                    <a:pt x="1597" y="3150"/>
                  </a:cubicBezTo>
                  <a:cubicBezTo>
                    <a:pt x="2422" y="3150"/>
                    <a:pt x="3146" y="2422"/>
                    <a:pt x="3146" y="1601"/>
                  </a:cubicBezTo>
                  <a:cubicBezTo>
                    <a:pt x="3146" y="729"/>
                    <a:pt x="2422" y="1"/>
                    <a:pt x="1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8562835" y="3153960"/>
              <a:ext cx="41375" cy="41428"/>
            </a:xfrm>
            <a:custGeom>
              <a:avLst/>
              <a:gdLst/>
              <a:ahLst/>
              <a:cxnLst/>
              <a:rect l="l" t="t" r="r" b="b"/>
              <a:pathLst>
                <a:path w="3147" h="3151" extrusionOk="0">
                  <a:moveTo>
                    <a:pt x="1597" y="1"/>
                  </a:moveTo>
                  <a:cubicBezTo>
                    <a:pt x="725" y="1"/>
                    <a:pt x="1" y="729"/>
                    <a:pt x="1" y="1550"/>
                  </a:cubicBezTo>
                  <a:cubicBezTo>
                    <a:pt x="1" y="2422"/>
                    <a:pt x="725" y="3150"/>
                    <a:pt x="1597" y="3150"/>
                  </a:cubicBezTo>
                  <a:cubicBezTo>
                    <a:pt x="2422" y="3150"/>
                    <a:pt x="3146" y="2422"/>
                    <a:pt x="3146" y="1550"/>
                  </a:cubicBezTo>
                  <a:cubicBezTo>
                    <a:pt x="3146" y="729"/>
                    <a:pt x="2422" y="1"/>
                    <a:pt x="1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8257852" y="2849030"/>
              <a:ext cx="41428" cy="41375"/>
            </a:xfrm>
            <a:custGeom>
              <a:avLst/>
              <a:gdLst/>
              <a:ahLst/>
              <a:cxnLst/>
              <a:rect l="l" t="t" r="r" b="b"/>
              <a:pathLst>
                <a:path w="3151" h="3147" extrusionOk="0">
                  <a:moveTo>
                    <a:pt x="1550" y="1"/>
                  </a:moveTo>
                  <a:cubicBezTo>
                    <a:pt x="679" y="1"/>
                    <a:pt x="1" y="679"/>
                    <a:pt x="1" y="1550"/>
                  </a:cubicBezTo>
                  <a:cubicBezTo>
                    <a:pt x="1" y="2422"/>
                    <a:pt x="679" y="3146"/>
                    <a:pt x="1550" y="3146"/>
                  </a:cubicBezTo>
                  <a:cubicBezTo>
                    <a:pt x="2422" y="3146"/>
                    <a:pt x="3150" y="2422"/>
                    <a:pt x="3150" y="1550"/>
                  </a:cubicBezTo>
                  <a:cubicBezTo>
                    <a:pt x="3150" y="679"/>
                    <a:pt x="2422" y="1"/>
                    <a:pt x="1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8848661" y="2849030"/>
              <a:ext cx="41428" cy="41375"/>
            </a:xfrm>
            <a:custGeom>
              <a:avLst/>
              <a:gdLst/>
              <a:ahLst/>
              <a:cxnLst/>
              <a:rect l="l" t="t" r="r" b="b"/>
              <a:pathLst>
                <a:path w="3151" h="3147" extrusionOk="0">
                  <a:moveTo>
                    <a:pt x="1601" y="1"/>
                  </a:moveTo>
                  <a:cubicBezTo>
                    <a:pt x="729" y="1"/>
                    <a:pt x="1" y="679"/>
                    <a:pt x="1" y="1550"/>
                  </a:cubicBezTo>
                  <a:cubicBezTo>
                    <a:pt x="1" y="2422"/>
                    <a:pt x="729" y="3146"/>
                    <a:pt x="1601" y="3146"/>
                  </a:cubicBezTo>
                  <a:cubicBezTo>
                    <a:pt x="2472" y="3146"/>
                    <a:pt x="3150" y="2422"/>
                    <a:pt x="3150" y="1550"/>
                  </a:cubicBezTo>
                  <a:cubicBezTo>
                    <a:pt x="3150" y="679"/>
                    <a:pt x="2472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Google Shape;682;p25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1224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83" name="Google Shape;683;p25"/>
          <p:cNvSpPr/>
          <p:nvPr/>
        </p:nvSpPr>
        <p:spPr>
          <a:xfrm>
            <a:off x="8467775" y="-51100"/>
            <a:ext cx="745200" cy="8694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4" name="Google Shape;684;p25"/>
          <p:cNvGrpSpPr/>
          <p:nvPr/>
        </p:nvGrpSpPr>
        <p:grpSpPr>
          <a:xfrm>
            <a:off x="8579908" y="256952"/>
            <a:ext cx="520938" cy="869351"/>
            <a:chOff x="8234525" y="3607975"/>
            <a:chExt cx="732375" cy="1222200"/>
          </a:xfrm>
        </p:grpSpPr>
        <p:sp>
          <p:nvSpPr>
            <p:cNvPr id="685" name="Google Shape;685;p25"/>
            <p:cNvSpPr/>
            <p:nvPr/>
          </p:nvSpPr>
          <p:spPr>
            <a:xfrm>
              <a:off x="8439800" y="3633025"/>
              <a:ext cx="111400" cy="336125"/>
            </a:xfrm>
            <a:custGeom>
              <a:avLst/>
              <a:gdLst/>
              <a:ahLst/>
              <a:cxnLst/>
              <a:rect l="l" t="t" r="r" b="b"/>
              <a:pathLst>
                <a:path w="4456" h="13445" extrusionOk="0">
                  <a:moveTo>
                    <a:pt x="3475" y="0"/>
                  </a:moveTo>
                  <a:cubicBezTo>
                    <a:pt x="3066" y="82"/>
                    <a:pt x="2740" y="327"/>
                    <a:pt x="2615" y="615"/>
                  </a:cubicBezTo>
                  <a:cubicBezTo>
                    <a:pt x="533" y="615"/>
                    <a:pt x="1063" y="4740"/>
                    <a:pt x="491" y="6129"/>
                  </a:cubicBezTo>
                  <a:cubicBezTo>
                    <a:pt x="0" y="7191"/>
                    <a:pt x="288" y="11483"/>
                    <a:pt x="1798" y="13444"/>
                  </a:cubicBezTo>
                  <a:cubicBezTo>
                    <a:pt x="3148" y="12830"/>
                    <a:pt x="4292" y="12300"/>
                    <a:pt x="4292" y="12300"/>
                  </a:cubicBezTo>
                  <a:cubicBezTo>
                    <a:pt x="4292" y="12300"/>
                    <a:pt x="4456" y="12300"/>
                    <a:pt x="4456" y="12258"/>
                  </a:cubicBezTo>
                  <a:lnTo>
                    <a:pt x="4456" y="11522"/>
                  </a:lnTo>
                  <a:lnTo>
                    <a:pt x="4456" y="11319"/>
                  </a:lnTo>
                  <a:cubicBezTo>
                    <a:pt x="3514" y="10421"/>
                    <a:pt x="2249" y="8950"/>
                    <a:pt x="1716" y="7152"/>
                  </a:cubicBezTo>
                  <a:cubicBezTo>
                    <a:pt x="1677" y="7028"/>
                    <a:pt x="1716" y="6907"/>
                    <a:pt x="1677" y="6783"/>
                  </a:cubicBezTo>
                  <a:cubicBezTo>
                    <a:pt x="1187" y="5475"/>
                    <a:pt x="1514" y="4168"/>
                    <a:pt x="1798" y="3148"/>
                  </a:cubicBezTo>
                  <a:cubicBezTo>
                    <a:pt x="2043" y="2206"/>
                    <a:pt x="2452" y="817"/>
                    <a:pt x="3475" y="0"/>
                  </a:cubicBezTo>
                  <a:close/>
                </a:path>
              </a:pathLst>
            </a:custGeom>
            <a:solidFill>
              <a:srgbClr val="101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8604300" y="3648375"/>
              <a:ext cx="114425" cy="319700"/>
            </a:xfrm>
            <a:custGeom>
              <a:avLst/>
              <a:gdLst/>
              <a:ahLst/>
              <a:cxnLst/>
              <a:rect l="l" t="t" r="r" b="b"/>
              <a:pathLst>
                <a:path w="4577" h="12788" extrusionOk="0">
                  <a:moveTo>
                    <a:pt x="857" y="11644"/>
                  </a:moveTo>
                  <a:lnTo>
                    <a:pt x="857" y="11686"/>
                  </a:lnTo>
                  <a:cubicBezTo>
                    <a:pt x="817" y="11644"/>
                    <a:pt x="817" y="11644"/>
                    <a:pt x="857" y="11644"/>
                  </a:cubicBezTo>
                  <a:close/>
                  <a:moveTo>
                    <a:pt x="2043" y="1"/>
                  </a:moveTo>
                  <a:cubicBezTo>
                    <a:pt x="4576" y="2534"/>
                    <a:pt x="3798" y="9029"/>
                    <a:pt x="2697" y="9398"/>
                  </a:cubicBezTo>
                  <a:cubicBezTo>
                    <a:pt x="2697" y="9316"/>
                    <a:pt x="2697" y="9235"/>
                    <a:pt x="2736" y="9153"/>
                  </a:cubicBezTo>
                  <a:lnTo>
                    <a:pt x="2697" y="9153"/>
                  </a:lnTo>
                  <a:cubicBezTo>
                    <a:pt x="2860" y="8254"/>
                    <a:pt x="2981" y="7192"/>
                    <a:pt x="2942" y="6538"/>
                  </a:cubicBezTo>
                  <a:lnTo>
                    <a:pt x="2942" y="6538"/>
                  </a:lnTo>
                  <a:cubicBezTo>
                    <a:pt x="2900" y="6741"/>
                    <a:pt x="2779" y="6986"/>
                    <a:pt x="2697" y="7231"/>
                  </a:cubicBezTo>
                  <a:cubicBezTo>
                    <a:pt x="2246" y="8783"/>
                    <a:pt x="938" y="9682"/>
                    <a:pt x="0" y="10460"/>
                  </a:cubicBezTo>
                  <a:lnTo>
                    <a:pt x="285" y="11032"/>
                  </a:lnTo>
                  <a:lnTo>
                    <a:pt x="285" y="11686"/>
                  </a:lnTo>
                  <a:lnTo>
                    <a:pt x="530" y="11686"/>
                  </a:lnTo>
                  <a:lnTo>
                    <a:pt x="693" y="11768"/>
                  </a:lnTo>
                  <a:cubicBezTo>
                    <a:pt x="736" y="11768"/>
                    <a:pt x="775" y="11807"/>
                    <a:pt x="857" y="11807"/>
                  </a:cubicBezTo>
                  <a:cubicBezTo>
                    <a:pt x="1553" y="12134"/>
                    <a:pt x="2164" y="12422"/>
                    <a:pt x="2736" y="12706"/>
                  </a:cubicBezTo>
                  <a:cubicBezTo>
                    <a:pt x="2818" y="12706"/>
                    <a:pt x="2860" y="12748"/>
                    <a:pt x="2900" y="12788"/>
                  </a:cubicBezTo>
                  <a:cubicBezTo>
                    <a:pt x="4168" y="10663"/>
                    <a:pt x="4413" y="6701"/>
                    <a:pt x="3962" y="5639"/>
                  </a:cubicBezTo>
                  <a:cubicBezTo>
                    <a:pt x="3432" y="4250"/>
                    <a:pt x="3880" y="246"/>
                    <a:pt x="2043" y="1"/>
                  </a:cubicBezTo>
                  <a:close/>
                </a:path>
              </a:pathLst>
            </a:custGeom>
            <a:solidFill>
              <a:srgbClr val="101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5"/>
            <p:cNvSpPr/>
            <p:nvPr/>
          </p:nvSpPr>
          <p:spPr>
            <a:xfrm>
              <a:off x="8616550" y="4178475"/>
              <a:ext cx="51100" cy="25"/>
            </a:xfrm>
            <a:custGeom>
              <a:avLst/>
              <a:gdLst/>
              <a:ahLst/>
              <a:cxnLst/>
              <a:rect l="l" t="t" r="r" b="b"/>
              <a:pathLst>
                <a:path w="2044" h="1" extrusionOk="0">
                  <a:moveTo>
                    <a:pt x="1" y="0"/>
                  </a:moveTo>
                  <a:lnTo>
                    <a:pt x="2043" y="0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A8D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5"/>
            <p:cNvSpPr/>
            <p:nvPr/>
          </p:nvSpPr>
          <p:spPr>
            <a:xfrm>
              <a:off x="8466350" y="3649350"/>
              <a:ext cx="232925" cy="277875"/>
            </a:xfrm>
            <a:custGeom>
              <a:avLst/>
              <a:gdLst/>
              <a:ahLst/>
              <a:cxnLst/>
              <a:rect l="l" t="t" r="r" b="b"/>
              <a:pathLst>
                <a:path w="9317" h="11115" extrusionOk="0">
                  <a:moveTo>
                    <a:pt x="4659" y="11114"/>
                  </a:moveTo>
                  <a:cubicBezTo>
                    <a:pt x="3596" y="11114"/>
                    <a:pt x="1390" y="9277"/>
                    <a:pt x="697" y="6581"/>
                  </a:cubicBezTo>
                  <a:cubicBezTo>
                    <a:pt x="1" y="3884"/>
                    <a:pt x="1308" y="1"/>
                    <a:pt x="4659" y="1"/>
                  </a:cubicBezTo>
                  <a:cubicBezTo>
                    <a:pt x="8009" y="1"/>
                    <a:pt x="9316" y="3884"/>
                    <a:pt x="8623" y="6581"/>
                  </a:cubicBezTo>
                  <a:cubicBezTo>
                    <a:pt x="7927" y="9277"/>
                    <a:pt x="5721" y="11114"/>
                    <a:pt x="4659" y="11114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8340750" y="3927200"/>
              <a:ext cx="490325" cy="252350"/>
            </a:xfrm>
            <a:custGeom>
              <a:avLst/>
              <a:gdLst/>
              <a:ahLst/>
              <a:cxnLst/>
              <a:rect l="l" t="t" r="r" b="b"/>
              <a:pathLst>
                <a:path w="19613" h="10094" extrusionOk="0">
                  <a:moveTo>
                    <a:pt x="7640" y="0"/>
                  </a:moveTo>
                  <a:cubicBezTo>
                    <a:pt x="3064" y="2167"/>
                    <a:pt x="1756" y="3351"/>
                    <a:pt x="1227" y="3841"/>
                  </a:cubicBezTo>
                  <a:cubicBezTo>
                    <a:pt x="409" y="4658"/>
                    <a:pt x="1" y="7642"/>
                    <a:pt x="1" y="10094"/>
                  </a:cubicBezTo>
                  <a:lnTo>
                    <a:pt x="9764" y="10094"/>
                  </a:lnTo>
                  <a:lnTo>
                    <a:pt x="19613" y="10094"/>
                  </a:lnTo>
                  <a:cubicBezTo>
                    <a:pt x="19613" y="7561"/>
                    <a:pt x="19122" y="4658"/>
                    <a:pt x="18305" y="3841"/>
                  </a:cubicBezTo>
                  <a:cubicBezTo>
                    <a:pt x="17772" y="3351"/>
                    <a:pt x="16465" y="2207"/>
                    <a:pt x="11889" y="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5"/>
            <p:cNvSpPr/>
            <p:nvPr/>
          </p:nvSpPr>
          <p:spPr>
            <a:xfrm>
              <a:off x="8531725" y="3925150"/>
              <a:ext cx="106250" cy="254400"/>
            </a:xfrm>
            <a:custGeom>
              <a:avLst/>
              <a:gdLst/>
              <a:ahLst/>
              <a:cxnLst/>
              <a:rect l="l" t="t" r="r" b="b"/>
              <a:pathLst>
                <a:path w="4250" h="10176" extrusionOk="0">
                  <a:moveTo>
                    <a:pt x="4250" y="164"/>
                  </a:moveTo>
                  <a:lnTo>
                    <a:pt x="4250" y="1390"/>
                  </a:lnTo>
                  <a:lnTo>
                    <a:pt x="3230" y="10176"/>
                  </a:lnTo>
                  <a:lnTo>
                    <a:pt x="1024" y="10176"/>
                  </a:lnTo>
                  <a:lnTo>
                    <a:pt x="1" y="1471"/>
                  </a:lnTo>
                  <a:lnTo>
                    <a:pt x="1" y="82"/>
                  </a:lnTo>
                  <a:cubicBezTo>
                    <a:pt x="1" y="125"/>
                    <a:pt x="1" y="82"/>
                    <a:pt x="1" y="82"/>
                  </a:cubicBezTo>
                  <a:cubicBezTo>
                    <a:pt x="43" y="1"/>
                    <a:pt x="3966" y="43"/>
                    <a:pt x="3966" y="43"/>
                  </a:cubicBezTo>
                  <a:cubicBezTo>
                    <a:pt x="4005" y="125"/>
                    <a:pt x="3966" y="43"/>
                    <a:pt x="4250" y="1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5"/>
            <p:cNvSpPr/>
            <p:nvPr/>
          </p:nvSpPr>
          <p:spPr>
            <a:xfrm>
              <a:off x="8539900" y="3791375"/>
              <a:ext cx="85825" cy="194100"/>
            </a:xfrm>
            <a:custGeom>
              <a:avLst/>
              <a:gdLst/>
              <a:ahLst/>
              <a:cxnLst/>
              <a:rect l="l" t="t" r="r" b="b"/>
              <a:pathLst>
                <a:path w="3433" h="7764" extrusionOk="0">
                  <a:moveTo>
                    <a:pt x="1" y="2125"/>
                  </a:moveTo>
                  <a:lnTo>
                    <a:pt x="1" y="4780"/>
                  </a:lnTo>
                  <a:lnTo>
                    <a:pt x="1" y="6048"/>
                  </a:lnTo>
                  <a:cubicBezTo>
                    <a:pt x="860" y="7721"/>
                    <a:pt x="2413" y="7764"/>
                    <a:pt x="3433" y="6048"/>
                  </a:cubicBezTo>
                  <a:lnTo>
                    <a:pt x="3433" y="4780"/>
                  </a:lnTo>
                  <a:lnTo>
                    <a:pt x="3433" y="2125"/>
                  </a:lnTo>
                  <a:cubicBezTo>
                    <a:pt x="3433" y="1"/>
                    <a:pt x="1" y="1"/>
                    <a:pt x="1" y="2125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8636975" y="3924175"/>
              <a:ext cx="1000" cy="2075"/>
            </a:xfrm>
            <a:custGeom>
              <a:avLst/>
              <a:gdLst/>
              <a:ahLst/>
              <a:cxnLst/>
              <a:rect l="l" t="t" r="r" b="b"/>
              <a:pathLst>
                <a:path w="40" h="83" extrusionOk="0">
                  <a:moveTo>
                    <a:pt x="40" y="0"/>
                  </a:moveTo>
                  <a:cubicBezTo>
                    <a:pt x="1" y="40"/>
                    <a:pt x="1" y="40"/>
                    <a:pt x="40" y="82"/>
                  </a:cubicBezTo>
                  <a:lnTo>
                    <a:pt x="40" y="0"/>
                  </a:ln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5"/>
            <p:cNvSpPr/>
            <p:nvPr/>
          </p:nvSpPr>
          <p:spPr>
            <a:xfrm>
              <a:off x="8612475" y="3958900"/>
              <a:ext cx="25500" cy="219600"/>
            </a:xfrm>
            <a:custGeom>
              <a:avLst/>
              <a:gdLst/>
              <a:ahLst/>
              <a:cxnLst/>
              <a:rect l="l" t="t" r="r" b="b"/>
              <a:pathLst>
                <a:path w="1020" h="8784" extrusionOk="0">
                  <a:moveTo>
                    <a:pt x="1020" y="1"/>
                  </a:moveTo>
                  <a:lnTo>
                    <a:pt x="0" y="8783"/>
                  </a:lnTo>
                  <a:close/>
                </a:path>
              </a:pathLst>
            </a:custGeom>
            <a:solidFill>
              <a:srgbClr val="A8D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5"/>
            <p:cNvSpPr/>
            <p:nvPr/>
          </p:nvSpPr>
          <p:spPr>
            <a:xfrm>
              <a:off x="8432700" y="3927200"/>
              <a:ext cx="124625" cy="252350"/>
            </a:xfrm>
            <a:custGeom>
              <a:avLst/>
              <a:gdLst/>
              <a:ahLst/>
              <a:cxnLst/>
              <a:rect l="l" t="t" r="r" b="b"/>
              <a:pathLst>
                <a:path w="4985" h="10094" extrusionOk="0">
                  <a:moveTo>
                    <a:pt x="3962" y="0"/>
                  </a:moveTo>
                  <a:cubicBezTo>
                    <a:pt x="3962" y="0"/>
                    <a:pt x="1428" y="1144"/>
                    <a:pt x="0" y="2086"/>
                  </a:cubicBezTo>
                  <a:cubicBezTo>
                    <a:pt x="0" y="2086"/>
                    <a:pt x="1308" y="3269"/>
                    <a:pt x="2370" y="3393"/>
                  </a:cubicBezTo>
                  <a:cubicBezTo>
                    <a:pt x="2370" y="3393"/>
                    <a:pt x="1798" y="4047"/>
                    <a:pt x="817" y="4292"/>
                  </a:cubicBezTo>
                  <a:cubicBezTo>
                    <a:pt x="817" y="4292"/>
                    <a:pt x="817" y="5599"/>
                    <a:pt x="4985" y="10094"/>
                  </a:cubicBezTo>
                  <a:cubicBezTo>
                    <a:pt x="4985" y="10094"/>
                    <a:pt x="4370" y="6701"/>
                    <a:pt x="39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8607325" y="3926175"/>
              <a:ext cx="118500" cy="253375"/>
            </a:xfrm>
            <a:custGeom>
              <a:avLst/>
              <a:gdLst/>
              <a:ahLst/>
              <a:cxnLst/>
              <a:rect l="l" t="t" r="r" b="b"/>
              <a:pathLst>
                <a:path w="4740" h="10135" extrusionOk="0">
                  <a:moveTo>
                    <a:pt x="944" y="1"/>
                  </a:moveTo>
                  <a:cubicBezTo>
                    <a:pt x="942" y="1"/>
                    <a:pt x="942" y="1"/>
                    <a:pt x="942" y="2"/>
                  </a:cubicBezTo>
                  <a:cubicBezTo>
                    <a:pt x="899" y="6621"/>
                    <a:pt x="0" y="10135"/>
                    <a:pt x="0" y="10135"/>
                  </a:cubicBezTo>
                  <a:cubicBezTo>
                    <a:pt x="4168" y="5640"/>
                    <a:pt x="4086" y="3964"/>
                    <a:pt x="4086" y="3964"/>
                  </a:cubicBezTo>
                  <a:cubicBezTo>
                    <a:pt x="3105" y="3719"/>
                    <a:pt x="2533" y="3065"/>
                    <a:pt x="2533" y="3065"/>
                  </a:cubicBezTo>
                  <a:cubicBezTo>
                    <a:pt x="3596" y="2983"/>
                    <a:pt x="4740" y="1882"/>
                    <a:pt x="4740" y="1882"/>
                  </a:cubicBezTo>
                  <a:cubicBezTo>
                    <a:pt x="3258" y="1080"/>
                    <a:pt x="1027" y="1"/>
                    <a:pt x="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5"/>
            <p:cNvSpPr/>
            <p:nvPr/>
          </p:nvSpPr>
          <p:spPr>
            <a:xfrm>
              <a:off x="8322375" y="4228575"/>
              <a:ext cx="543425" cy="601600"/>
            </a:xfrm>
            <a:custGeom>
              <a:avLst/>
              <a:gdLst/>
              <a:ahLst/>
              <a:cxnLst/>
              <a:rect l="l" t="t" r="r" b="b"/>
              <a:pathLst>
                <a:path w="21737" h="24064" extrusionOk="0">
                  <a:moveTo>
                    <a:pt x="0" y="0"/>
                  </a:moveTo>
                  <a:lnTo>
                    <a:pt x="0" y="24064"/>
                  </a:lnTo>
                  <a:lnTo>
                    <a:pt x="21737" y="24064"/>
                  </a:lnTo>
                  <a:lnTo>
                    <a:pt x="217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5"/>
            <p:cNvSpPr/>
            <p:nvPr/>
          </p:nvSpPr>
          <p:spPr>
            <a:xfrm>
              <a:off x="8234525" y="4156000"/>
              <a:ext cx="727300" cy="96050"/>
            </a:xfrm>
            <a:custGeom>
              <a:avLst/>
              <a:gdLst/>
              <a:ahLst/>
              <a:cxnLst/>
              <a:rect l="l" t="t" r="r" b="b"/>
              <a:pathLst>
                <a:path w="29092" h="3842" extrusionOk="0">
                  <a:moveTo>
                    <a:pt x="1" y="0"/>
                  </a:moveTo>
                  <a:lnTo>
                    <a:pt x="1" y="3841"/>
                  </a:lnTo>
                  <a:lnTo>
                    <a:pt x="29092" y="3841"/>
                  </a:lnTo>
                  <a:lnTo>
                    <a:pt x="290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8387750" y="4301050"/>
              <a:ext cx="420850" cy="470950"/>
            </a:xfrm>
            <a:custGeom>
              <a:avLst/>
              <a:gdLst/>
              <a:ahLst/>
              <a:cxnLst/>
              <a:rect l="l" t="t" r="r" b="b"/>
              <a:pathLst>
                <a:path w="16834" h="18838" extrusionOk="0">
                  <a:moveTo>
                    <a:pt x="0" y="0"/>
                  </a:moveTo>
                  <a:lnTo>
                    <a:pt x="0" y="18838"/>
                  </a:lnTo>
                  <a:lnTo>
                    <a:pt x="16834" y="18838"/>
                  </a:lnTo>
                  <a:lnTo>
                    <a:pt x="168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5"/>
            <p:cNvSpPr/>
            <p:nvPr/>
          </p:nvSpPr>
          <p:spPr>
            <a:xfrm>
              <a:off x="8780975" y="4142750"/>
              <a:ext cx="162475" cy="25525"/>
            </a:xfrm>
            <a:custGeom>
              <a:avLst/>
              <a:gdLst/>
              <a:ahLst/>
              <a:cxnLst/>
              <a:rect l="l" t="t" r="r" b="b"/>
              <a:pathLst>
                <a:path w="6499" h="1021" extrusionOk="0">
                  <a:moveTo>
                    <a:pt x="533" y="1"/>
                  </a:moveTo>
                  <a:cubicBezTo>
                    <a:pt x="245" y="1"/>
                    <a:pt x="0" y="204"/>
                    <a:pt x="0" y="491"/>
                  </a:cubicBezTo>
                  <a:cubicBezTo>
                    <a:pt x="0" y="776"/>
                    <a:pt x="245" y="1021"/>
                    <a:pt x="533" y="1021"/>
                  </a:cubicBezTo>
                  <a:lnTo>
                    <a:pt x="5965" y="1021"/>
                  </a:lnTo>
                  <a:cubicBezTo>
                    <a:pt x="6253" y="1021"/>
                    <a:pt x="6498" y="776"/>
                    <a:pt x="6498" y="491"/>
                  </a:cubicBezTo>
                  <a:cubicBezTo>
                    <a:pt x="6498" y="204"/>
                    <a:pt x="6253" y="1"/>
                    <a:pt x="5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5"/>
            <p:cNvSpPr/>
            <p:nvPr/>
          </p:nvSpPr>
          <p:spPr>
            <a:xfrm>
              <a:off x="8842250" y="3978275"/>
              <a:ext cx="124650" cy="184950"/>
            </a:xfrm>
            <a:custGeom>
              <a:avLst/>
              <a:gdLst/>
              <a:ahLst/>
              <a:cxnLst/>
              <a:rect l="l" t="t" r="r" b="b"/>
              <a:pathLst>
                <a:path w="4986" h="7398" extrusionOk="0">
                  <a:moveTo>
                    <a:pt x="1798" y="0"/>
                  </a:moveTo>
                  <a:lnTo>
                    <a:pt x="1145" y="654"/>
                  </a:lnTo>
                  <a:lnTo>
                    <a:pt x="3678" y="3105"/>
                  </a:lnTo>
                  <a:lnTo>
                    <a:pt x="1" y="6743"/>
                  </a:lnTo>
                  <a:lnTo>
                    <a:pt x="654" y="7397"/>
                  </a:lnTo>
                  <a:lnTo>
                    <a:pt x="4985" y="3105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5"/>
            <p:cNvSpPr/>
            <p:nvPr/>
          </p:nvSpPr>
          <p:spPr>
            <a:xfrm>
              <a:off x="8813650" y="3924550"/>
              <a:ext cx="97100" cy="91200"/>
            </a:xfrm>
            <a:custGeom>
              <a:avLst/>
              <a:gdLst/>
              <a:ahLst/>
              <a:cxnLst/>
              <a:rect l="l" t="t" r="r" b="b"/>
              <a:pathLst>
                <a:path w="3884" h="3648" extrusionOk="0">
                  <a:moveTo>
                    <a:pt x="1100" y="0"/>
                  </a:moveTo>
                  <a:cubicBezTo>
                    <a:pt x="843" y="0"/>
                    <a:pt x="580" y="102"/>
                    <a:pt x="370" y="312"/>
                  </a:cubicBezTo>
                  <a:cubicBezTo>
                    <a:pt x="1" y="678"/>
                    <a:pt x="1" y="1293"/>
                    <a:pt x="409" y="1701"/>
                  </a:cubicBezTo>
                  <a:lnTo>
                    <a:pt x="2125" y="3375"/>
                  </a:lnTo>
                  <a:cubicBezTo>
                    <a:pt x="2305" y="3555"/>
                    <a:pt x="2553" y="3647"/>
                    <a:pt x="2802" y="3647"/>
                  </a:cubicBezTo>
                  <a:cubicBezTo>
                    <a:pt x="3063" y="3647"/>
                    <a:pt x="3327" y="3545"/>
                    <a:pt x="3514" y="3336"/>
                  </a:cubicBezTo>
                  <a:cubicBezTo>
                    <a:pt x="3884" y="2966"/>
                    <a:pt x="3884" y="2355"/>
                    <a:pt x="3475" y="1986"/>
                  </a:cubicBezTo>
                  <a:lnTo>
                    <a:pt x="1759" y="270"/>
                  </a:lnTo>
                  <a:cubicBezTo>
                    <a:pt x="1579" y="92"/>
                    <a:pt x="1343" y="0"/>
                    <a:pt x="1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5"/>
            <p:cNvSpPr/>
            <p:nvPr/>
          </p:nvSpPr>
          <p:spPr>
            <a:xfrm>
              <a:off x="8625700" y="3942550"/>
              <a:ext cx="3125" cy="1000"/>
            </a:xfrm>
            <a:custGeom>
              <a:avLst/>
              <a:gdLst/>
              <a:ahLst/>
              <a:cxnLst/>
              <a:rect l="l" t="t" r="r" b="b"/>
              <a:pathLst>
                <a:path w="125" h="40" extrusionOk="0">
                  <a:moveTo>
                    <a:pt x="1" y="1"/>
                  </a:moveTo>
                  <a:cubicBezTo>
                    <a:pt x="1" y="1"/>
                    <a:pt x="82" y="40"/>
                    <a:pt x="125" y="40"/>
                  </a:cubicBezTo>
                  <a:cubicBezTo>
                    <a:pt x="82" y="40"/>
                    <a:pt x="4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5"/>
            <p:cNvSpPr/>
            <p:nvPr/>
          </p:nvSpPr>
          <p:spPr>
            <a:xfrm>
              <a:off x="8464325" y="3607975"/>
              <a:ext cx="254400" cy="287625"/>
            </a:xfrm>
            <a:custGeom>
              <a:avLst/>
              <a:gdLst/>
              <a:ahLst/>
              <a:cxnLst/>
              <a:rect l="l" t="t" r="r" b="b"/>
              <a:pathLst>
                <a:path w="10176" h="11505" extrusionOk="0">
                  <a:moveTo>
                    <a:pt x="4422" y="1"/>
                  </a:moveTo>
                  <a:cubicBezTo>
                    <a:pt x="4275" y="1"/>
                    <a:pt x="4135" y="8"/>
                    <a:pt x="4004" y="22"/>
                  </a:cubicBezTo>
                  <a:lnTo>
                    <a:pt x="3883" y="22"/>
                  </a:lnTo>
                  <a:cubicBezTo>
                    <a:pt x="3229" y="22"/>
                    <a:pt x="2533" y="430"/>
                    <a:pt x="1922" y="1002"/>
                  </a:cubicBezTo>
                  <a:cubicBezTo>
                    <a:pt x="1105" y="1862"/>
                    <a:pt x="409" y="3045"/>
                    <a:pt x="206" y="3986"/>
                  </a:cubicBezTo>
                  <a:cubicBezTo>
                    <a:pt x="0" y="5006"/>
                    <a:pt x="82" y="6477"/>
                    <a:pt x="490" y="7785"/>
                  </a:cubicBezTo>
                  <a:cubicBezTo>
                    <a:pt x="654" y="8317"/>
                    <a:pt x="899" y="8847"/>
                    <a:pt x="1187" y="9298"/>
                  </a:cubicBezTo>
                  <a:cubicBezTo>
                    <a:pt x="998" y="8250"/>
                    <a:pt x="708" y="5590"/>
                    <a:pt x="1540" y="5590"/>
                  </a:cubicBezTo>
                  <a:cubicBezTo>
                    <a:pt x="1616" y="5590"/>
                    <a:pt x="1702" y="5612"/>
                    <a:pt x="1798" y="5660"/>
                  </a:cubicBezTo>
                  <a:cubicBezTo>
                    <a:pt x="2142" y="5820"/>
                    <a:pt x="2409" y="5914"/>
                    <a:pt x="2643" y="5914"/>
                  </a:cubicBezTo>
                  <a:cubicBezTo>
                    <a:pt x="3189" y="5914"/>
                    <a:pt x="3561" y="5409"/>
                    <a:pt x="4331" y="4068"/>
                  </a:cubicBezTo>
                  <a:cubicBezTo>
                    <a:pt x="4700" y="3414"/>
                    <a:pt x="5436" y="3127"/>
                    <a:pt x="5926" y="2963"/>
                  </a:cubicBezTo>
                  <a:cubicBezTo>
                    <a:pt x="6907" y="4598"/>
                    <a:pt x="8253" y="5621"/>
                    <a:pt x="8541" y="7785"/>
                  </a:cubicBezTo>
                  <a:cubicBezTo>
                    <a:pt x="8541" y="7948"/>
                    <a:pt x="8580" y="8111"/>
                    <a:pt x="8580" y="8317"/>
                  </a:cubicBezTo>
                  <a:cubicBezTo>
                    <a:pt x="8623" y="8889"/>
                    <a:pt x="8417" y="8765"/>
                    <a:pt x="8296" y="9582"/>
                  </a:cubicBezTo>
                  <a:cubicBezTo>
                    <a:pt x="8253" y="9707"/>
                    <a:pt x="8090" y="11423"/>
                    <a:pt x="8051" y="11504"/>
                  </a:cubicBezTo>
                  <a:cubicBezTo>
                    <a:pt x="8132" y="11504"/>
                    <a:pt x="8417" y="10932"/>
                    <a:pt x="8499" y="10890"/>
                  </a:cubicBezTo>
                  <a:lnTo>
                    <a:pt x="8499" y="11053"/>
                  </a:lnTo>
                  <a:cubicBezTo>
                    <a:pt x="9522" y="10605"/>
                    <a:pt x="10175" y="3372"/>
                    <a:pt x="7518" y="1247"/>
                  </a:cubicBezTo>
                  <a:cubicBezTo>
                    <a:pt x="7397" y="1166"/>
                    <a:pt x="7273" y="1084"/>
                    <a:pt x="7191" y="1002"/>
                  </a:cubicBezTo>
                  <a:cubicBezTo>
                    <a:pt x="6162" y="215"/>
                    <a:pt x="5190" y="1"/>
                    <a:pt x="4422" y="1"/>
                  </a:cubicBezTo>
                  <a:close/>
                </a:path>
              </a:pathLst>
            </a:custGeom>
            <a:solidFill>
              <a:srgbClr val="101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" name="Google Shape;704;p25"/>
          <p:cNvGrpSpPr/>
          <p:nvPr/>
        </p:nvGrpSpPr>
        <p:grpSpPr>
          <a:xfrm>
            <a:off x="171753" y="3112381"/>
            <a:ext cx="1082838" cy="1812926"/>
            <a:chOff x="1317182" y="495686"/>
            <a:chExt cx="2621883" cy="4389651"/>
          </a:xfrm>
        </p:grpSpPr>
        <p:sp>
          <p:nvSpPr>
            <p:cNvPr id="705" name="Google Shape;705;p25"/>
            <p:cNvSpPr/>
            <p:nvPr/>
          </p:nvSpPr>
          <p:spPr>
            <a:xfrm>
              <a:off x="1490937" y="4594435"/>
              <a:ext cx="1809737" cy="290901"/>
            </a:xfrm>
            <a:custGeom>
              <a:avLst/>
              <a:gdLst/>
              <a:ahLst/>
              <a:cxnLst/>
              <a:rect l="l" t="t" r="r" b="b"/>
              <a:pathLst>
                <a:path w="81584" h="13114" extrusionOk="0">
                  <a:moveTo>
                    <a:pt x="40794" y="0"/>
                  </a:moveTo>
                  <a:cubicBezTo>
                    <a:pt x="63324" y="0"/>
                    <a:pt x="81584" y="2904"/>
                    <a:pt x="81584" y="6555"/>
                  </a:cubicBezTo>
                  <a:cubicBezTo>
                    <a:pt x="81584" y="10163"/>
                    <a:pt x="63324" y="13113"/>
                    <a:pt x="40794" y="13113"/>
                  </a:cubicBezTo>
                  <a:cubicBezTo>
                    <a:pt x="18264" y="13113"/>
                    <a:pt x="1" y="10163"/>
                    <a:pt x="1" y="6555"/>
                  </a:cubicBezTo>
                  <a:cubicBezTo>
                    <a:pt x="1" y="2904"/>
                    <a:pt x="18264" y="0"/>
                    <a:pt x="40794" y="0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5"/>
            <p:cNvSpPr/>
            <p:nvPr/>
          </p:nvSpPr>
          <p:spPr>
            <a:xfrm>
              <a:off x="2436843" y="4353289"/>
              <a:ext cx="141502" cy="147447"/>
            </a:xfrm>
            <a:custGeom>
              <a:avLst/>
              <a:gdLst/>
              <a:ahLst/>
              <a:cxnLst/>
              <a:rect l="l" t="t" r="r" b="b"/>
              <a:pathLst>
                <a:path w="6379" h="6647" extrusionOk="0">
                  <a:moveTo>
                    <a:pt x="6379" y="750"/>
                  </a:moveTo>
                  <a:lnTo>
                    <a:pt x="5633" y="6337"/>
                  </a:lnTo>
                  <a:cubicBezTo>
                    <a:pt x="5633" y="6337"/>
                    <a:pt x="264" y="6647"/>
                    <a:pt x="130" y="6031"/>
                  </a:cubicBezTo>
                  <a:cubicBezTo>
                    <a:pt x="0" y="5415"/>
                    <a:pt x="1144" y="0"/>
                    <a:pt x="1144" y="0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5"/>
            <p:cNvSpPr/>
            <p:nvPr/>
          </p:nvSpPr>
          <p:spPr>
            <a:xfrm>
              <a:off x="1917551" y="4353289"/>
              <a:ext cx="141502" cy="147447"/>
            </a:xfrm>
            <a:custGeom>
              <a:avLst/>
              <a:gdLst/>
              <a:ahLst/>
              <a:cxnLst/>
              <a:rect l="l" t="t" r="r" b="b"/>
              <a:pathLst>
                <a:path w="6379" h="6647" extrusionOk="0">
                  <a:moveTo>
                    <a:pt x="6379" y="750"/>
                  </a:moveTo>
                  <a:lnTo>
                    <a:pt x="5587" y="6337"/>
                  </a:lnTo>
                  <a:cubicBezTo>
                    <a:pt x="5587" y="6337"/>
                    <a:pt x="218" y="6647"/>
                    <a:pt x="88" y="6031"/>
                  </a:cubicBezTo>
                  <a:cubicBezTo>
                    <a:pt x="0" y="5415"/>
                    <a:pt x="1098" y="0"/>
                    <a:pt x="1098" y="0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5"/>
            <p:cNvSpPr/>
            <p:nvPr/>
          </p:nvSpPr>
          <p:spPr>
            <a:xfrm>
              <a:off x="1869681" y="2521148"/>
              <a:ext cx="1055244" cy="1910246"/>
            </a:xfrm>
            <a:custGeom>
              <a:avLst/>
              <a:gdLst/>
              <a:ahLst/>
              <a:cxnLst/>
              <a:rect l="l" t="t" r="r" b="b"/>
              <a:pathLst>
                <a:path w="47571" h="86115" extrusionOk="0">
                  <a:moveTo>
                    <a:pt x="36611" y="5852"/>
                  </a:moveTo>
                  <a:cubicBezTo>
                    <a:pt x="36611" y="5852"/>
                    <a:pt x="47570" y="18613"/>
                    <a:pt x="46732" y="48229"/>
                  </a:cubicBezTo>
                  <a:cubicBezTo>
                    <a:pt x="46380" y="61606"/>
                    <a:pt x="35379" y="85544"/>
                    <a:pt x="35379" y="85544"/>
                  </a:cubicBezTo>
                  <a:lnTo>
                    <a:pt x="23586" y="85456"/>
                  </a:lnTo>
                  <a:cubicBezTo>
                    <a:pt x="23586" y="85456"/>
                    <a:pt x="33883" y="65961"/>
                    <a:pt x="34763" y="50429"/>
                  </a:cubicBezTo>
                  <a:cubicBezTo>
                    <a:pt x="35601" y="34278"/>
                    <a:pt x="27592" y="21957"/>
                    <a:pt x="27107" y="21651"/>
                  </a:cubicBezTo>
                  <a:cubicBezTo>
                    <a:pt x="26138" y="20989"/>
                    <a:pt x="18042" y="21651"/>
                    <a:pt x="18042" y="21651"/>
                  </a:cubicBezTo>
                  <a:cubicBezTo>
                    <a:pt x="18042" y="21651"/>
                    <a:pt x="17647" y="36172"/>
                    <a:pt x="16106" y="50957"/>
                  </a:cubicBezTo>
                  <a:cubicBezTo>
                    <a:pt x="14345" y="67633"/>
                    <a:pt x="11441" y="84840"/>
                    <a:pt x="11353" y="85280"/>
                  </a:cubicBezTo>
                  <a:cubicBezTo>
                    <a:pt x="11223" y="86115"/>
                    <a:pt x="0" y="85456"/>
                    <a:pt x="0" y="85456"/>
                  </a:cubicBezTo>
                  <a:cubicBezTo>
                    <a:pt x="0" y="85456"/>
                    <a:pt x="3432" y="68777"/>
                    <a:pt x="4886" y="50605"/>
                  </a:cubicBezTo>
                  <a:cubicBezTo>
                    <a:pt x="6425" y="31110"/>
                    <a:pt x="5942" y="9900"/>
                    <a:pt x="5854" y="6513"/>
                  </a:cubicBezTo>
                  <a:cubicBezTo>
                    <a:pt x="5678" y="1"/>
                    <a:pt x="36611" y="5852"/>
                    <a:pt x="36611" y="58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5"/>
            <p:cNvSpPr/>
            <p:nvPr/>
          </p:nvSpPr>
          <p:spPr>
            <a:xfrm>
              <a:off x="1836496" y="1536222"/>
              <a:ext cx="866803" cy="1165491"/>
            </a:xfrm>
            <a:custGeom>
              <a:avLst/>
              <a:gdLst/>
              <a:ahLst/>
              <a:cxnLst/>
              <a:rect l="l" t="t" r="r" b="b"/>
              <a:pathLst>
                <a:path w="39076" h="52541" extrusionOk="0">
                  <a:moveTo>
                    <a:pt x="264" y="5721"/>
                  </a:moveTo>
                  <a:cubicBezTo>
                    <a:pt x="264" y="5721"/>
                    <a:pt x="4752" y="15623"/>
                    <a:pt x="5457" y="20242"/>
                  </a:cubicBezTo>
                  <a:cubicBezTo>
                    <a:pt x="6206" y="24864"/>
                    <a:pt x="6689" y="51749"/>
                    <a:pt x="6689" y="51749"/>
                  </a:cubicBezTo>
                  <a:cubicBezTo>
                    <a:pt x="6689" y="51749"/>
                    <a:pt x="17119" y="52541"/>
                    <a:pt x="25786" y="52147"/>
                  </a:cubicBezTo>
                  <a:cubicBezTo>
                    <a:pt x="34499" y="51749"/>
                    <a:pt x="39075" y="50210"/>
                    <a:pt x="39075" y="50210"/>
                  </a:cubicBezTo>
                  <a:cubicBezTo>
                    <a:pt x="39075" y="50210"/>
                    <a:pt x="32257" y="13071"/>
                    <a:pt x="32257" y="12849"/>
                  </a:cubicBezTo>
                  <a:cubicBezTo>
                    <a:pt x="32257" y="12585"/>
                    <a:pt x="33883" y="5854"/>
                    <a:pt x="33883" y="5854"/>
                  </a:cubicBezTo>
                  <a:cubicBezTo>
                    <a:pt x="33883" y="5854"/>
                    <a:pt x="30539" y="310"/>
                    <a:pt x="18263" y="134"/>
                  </a:cubicBezTo>
                  <a:cubicBezTo>
                    <a:pt x="5942" y="0"/>
                    <a:pt x="0" y="5502"/>
                    <a:pt x="264" y="57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5"/>
            <p:cNvSpPr/>
            <p:nvPr/>
          </p:nvSpPr>
          <p:spPr>
            <a:xfrm>
              <a:off x="2053175" y="1526462"/>
              <a:ext cx="325107" cy="605205"/>
            </a:xfrm>
            <a:custGeom>
              <a:avLst/>
              <a:gdLst/>
              <a:ahLst/>
              <a:cxnLst/>
              <a:rect l="l" t="t" r="r" b="b"/>
              <a:pathLst>
                <a:path w="14656" h="27283" extrusionOk="0">
                  <a:moveTo>
                    <a:pt x="14656" y="1232"/>
                  </a:moveTo>
                  <a:lnTo>
                    <a:pt x="12146" y="27283"/>
                  </a:lnTo>
                  <a:lnTo>
                    <a:pt x="1" y="1630"/>
                  </a:lnTo>
                  <a:cubicBezTo>
                    <a:pt x="1" y="1630"/>
                    <a:pt x="4183" y="0"/>
                    <a:pt x="7658" y="176"/>
                  </a:cubicBezTo>
                  <a:cubicBezTo>
                    <a:pt x="9464" y="264"/>
                    <a:pt x="10298" y="134"/>
                    <a:pt x="14656" y="12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5"/>
            <p:cNvSpPr/>
            <p:nvPr/>
          </p:nvSpPr>
          <p:spPr>
            <a:xfrm>
              <a:off x="2214286" y="1770492"/>
              <a:ext cx="123002" cy="361175"/>
            </a:xfrm>
            <a:custGeom>
              <a:avLst/>
              <a:gdLst/>
              <a:ahLst/>
              <a:cxnLst/>
              <a:rect l="l" t="t" r="r" b="b"/>
              <a:pathLst>
                <a:path w="5545" h="16282" extrusionOk="0">
                  <a:moveTo>
                    <a:pt x="4883" y="16282"/>
                  </a:moveTo>
                  <a:lnTo>
                    <a:pt x="5545" y="10297"/>
                  </a:lnTo>
                  <a:lnTo>
                    <a:pt x="3563" y="0"/>
                  </a:lnTo>
                  <a:cubicBezTo>
                    <a:pt x="3563" y="0"/>
                    <a:pt x="3345" y="616"/>
                    <a:pt x="1848" y="616"/>
                  </a:cubicBezTo>
                  <a:cubicBezTo>
                    <a:pt x="352" y="616"/>
                    <a:pt x="0" y="134"/>
                    <a:pt x="0" y="134"/>
                  </a:cubicBezTo>
                  <a:lnTo>
                    <a:pt x="704" y="752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5"/>
            <p:cNvSpPr/>
            <p:nvPr/>
          </p:nvSpPr>
          <p:spPr>
            <a:xfrm>
              <a:off x="2446604" y="1236581"/>
              <a:ext cx="1104977" cy="689166"/>
            </a:xfrm>
            <a:custGeom>
              <a:avLst/>
              <a:gdLst/>
              <a:ahLst/>
              <a:cxnLst/>
              <a:rect l="l" t="t" r="r" b="b"/>
              <a:pathLst>
                <a:path w="49813" h="31068" extrusionOk="0">
                  <a:moveTo>
                    <a:pt x="49813" y="7217"/>
                  </a:moveTo>
                  <a:lnTo>
                    <a:pt x="42550" y="571"/>
                  </a:lnTo>
                  <a:cubicBezTo>
                    <a:pt x="42596" y="571"/>
                    <a:pt x="42596" y="571"/>
                    <a:pt x="42596" y="529"/>
                  </a:cubicBezTo>
                  <a:lnTo>
                    <a:pt x="42596" y="529"/>
                  </a:lnTo>
                  <a:lnTo>
                    <a:pt x="42596" y="529"/>
                  </a:lnTo>
                  <a:lnTo>
                    <a:pt x="42638" y="529"/>
                  </a:lnTo>
                  <a:cubicBezTo>
                    <a:pt x="42948" y="1"/>
                    <a:pt x="40836" y="1803"/>
                    <a:pt x="37844" y="4313"/>
                  </a:cubicBezTo>
                  <a:cubicBezTo>
                    <a:pt x="33443" y="8052"/>
                    <a:pt x="27149" y="13466"/>
                    <a:pt x="23629" y="15884"/>
                  </a:cubicBezTo>
                  <a:cubicBezTo>
                    <a:pt x="22572" y="16324"/>
                    <a:pt x="21604" y="16676"/>
                    <a:pt x="20724" y="16898"/>
                  </a:cubicBezTo>
                  <a:cubicBezTo>
                    <a:pt x="15708" y="17162"/>
                    <a:pt x="1011" y="16018"/>
                    <a:pt x="1011" y="16018"/>
                  </a:cubicBezTo>
                  <a:cubicBezTo>
                    <a:pt x="1011" y="16018"/>
                    <a:pt x="1056" y="16546"/>
                    <a:pt x="1144" y="17381"/>
                  </a:cubicBezTo>
                  <a:lnTo>
                    <a:pt x="0" y="17381"/>
                  </a:lnTo>
                  <a:lnTo>
                    <a:pt x="0" y="17381"/>
                  </a:lnTo>
                  <a:cubicBezTo>
                    <a:pt x="440" y="17426"/>
                    <a:pt x="835" y="17514"/>
                    <a:pt x="1187" y="17557"/>
                  </a:cubicBezTo>
                  <a:cubicBezTo>
                    <a:pt x="1451" y="19757"/>
                    <a:pt x="2200" y="23717"/>
                    <a:pt x="3873" y="26181"/>
                  </a:cubicBezTo>
                  <a:cubicBezTo>
                    <a:pt x="4091" y="26315"/>
                    <a:pt x="4355" y="26403"/>
                    <a:pt x="4577" y="26491"/>
                  </a:cubicBezTo>
                  <a:cubicBezTo>
                    <a:pt x="3961" y="27635"/>
                    <a:pt x="3299" y="29438"/>
                    <a:pt x="4401" y="30891"/>
                  </a:cubicBezTo>
                  <a:cubicBezTo>
                    <a:pt x="8449" y="31067"/>
                    <a:pt x="18084" y="29835"/>
                    <a:pt x="23586" y="27589"/>
                  </a:cubicBezTo>
                  <a:cubicBezTo>
                    <a:pt x="28427" y="26227"/>
                    <a:pt x="35070" y="20243"/>
                    <a:pt x="38724" y="17250"/>
                  </a:cubicBezTo>
                  <a:cubicBezTo>
                    <a:pt x="43916" y="13068"/>
                    <a:pt x="49813" y="7217"/>
                    <a:pt x="49813" y="72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5"/>
            <p:cNvSpPr/>
            <p:nvPr/>
          </p:nvSpPr>
          <p:spPr>
            <a:xfrm>
              <a:off x="2175245" y="1682627"/>
              <a:ext cx="138618" cy="118166"/>
            </a:xfrm>
            <a:custGeom>
              <a:avLst/>
              <a:gdLst/>
              <a:ahLst/>
              <a:cxnLst/>
              <a:rect l="l" t="t" r="r" b="b"/>
              <a:pathLst>
                <a:path w="6249" h="5327" extrusionOk="0">
                  <a:moveTo>
                    <a:pt x="6249" y="617"/>
                  </a:moveTo>
                  <a:lnTo>
                    <a:pt x="3123" y="1"/>
                  </a:lnTo>
                  <a:lnTo>
                    <a:pt x="0" y="311"/>
                  </a:lnTo>
                  <a:lnTo>
                    <a:pt x="1760" y="4095"/>
                  </a:lnTo>
                  <a:lnTo>
                    <a:pt x="2288" y="4623"/>
                  </a:lnTo>
                  <a:cubicBezTo>
                    <a:pt x="2992" y="5327"/>
                    <a:pt x="4179" y="5281"/>
                    <a:pt x="4883" y="4535"/>
                  </a:cubicBezTo>
                  <a:lnTo>
                    <a:pt x="5323" y="39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5"/>
            <p:cNvSpPr/>
            <p:nvPr/>
          </p:nvSpPr>
          <p:spPr>
            <a:xfrm>
              <a:off x="2057079" y="1524510"/>
              <a:ext cx="189394" cy="312374"/>
            </a:xfrm>
            <a:custGeom>
              <a:avLst/>
              <a:gdLst/>
              <a:ahLst/>
              <a:cxnLst/>
              <a:rect l="l" t="t" r="r" b="b"/>
              <a:pathLst>
                <a:path w="8538" h="14082" extrusionOk="0">
                  <a:moveTo>
                    <a:pt x="8538" y="7129"/>
                  </a:moveTo>
                  <a:cubicBezTo>
                    <a:pt x="8538" y="7129"/>
                    <a:pt x="4577" y="11793"/>
                    <a:pt x="4447" y="12937"/>
                  </a:cubicBezTo>
                  <a:cubicBezTo>
                    <a:pt x="4271" y="14081"/>
                    <a:pt x="1" y="1718"/>
                    <a:pt x="1" y="1718"/>
                  </a:cubicBezTo>
                  <a:cubicBezTo>
                    <a:pt x="1" y="1718"/>
                    <a:pt x="3743" y="0"/>
                    <a:pt x="3831" y="222"/>
                  </a:cubicBezTo>
                  <a:cubicBezTo>
                    <a:pt x="5503" y="4489"/>
                    <a:pt x="8538" y="7129"/>
                    <a:pt x="8538" y="71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5"/>
            <p:cNvSpPr/>
            <p:nvPr/>
          </p:nvSpPr>
          <p:spPr>
            <a:xfrm>
              <a:off x="2244499" y="1530366"/>
              <a:ext cx="118166" cy="264571"/>
            </a:xfrm>
            <a:custGeom>
              <a:avLst/>
              <a:gdLst/>
              <a:ahLst/>
              <a:cxnLst/>
              <a:rect l="l" t="t" r="r" b="b"/>
              <a:pathLst>
                <a:path w="5327" h="11927" extrusionOk="0">
                  <a:moveTo>
                    <a:pt x="1" y="6865"/>
                  </a:moveTo>
                  <a:cubicBezTo>
                    <a:pt x="1" y="6865"/>
                    <a:pt x="4577" y="9769"/>
                    <a:pt x="4975" y="10871"/>
                  </a:cubicBezTo>
                  <a:cubicBezTo>
                    <a:pt x="5327" y="11927"/>
                    <a:pt x="5281" y="792"/>
                    <a:pt x="5281" y="792"/>
                  </a:cubicBezTo>
                  <a:cubicBezTo>
                    <a:pt x="5281" y="792"/>
                    <a:pt x="3127" y="0"/>
                    <a:pt x="3127" y="264"/>
                  </a:cubicBezTo>
                  <a:cubicBezTo>
                    <a:pt x="3081" y="2510"/>
                    <a:pt x="1" y="6865"/>
                    <a:pt x="1" y="68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5"/>
            <p:cNvSpPr/>
            <p:nvPr/>
          </p:nvSpPr>
          <p:spPr>
            <a:xfrm>
              <a:off x="1924339" y="1551839"/>
              <a:ext cx="389525" cy="562260"/>
            </a:xfrm>
            <a:custGeom>
              <a:avLst/>
              <a:gdLst/>
              <a:ahLst/>
              <a:cxnLst/>
              <a:rect l="l" t="t" r="r" b="b"/>
              <a:pathLst>
                <a:path w="17560" h="25347" extrusionOk="0">
                  <a:moveTo>
                    <a:pt x="17560" y="25346"/>
                  </a:moveTo>
                  <a:lnTo>
                    <a:pt x="2510" y="6073"/>
                  </a:lnTo>
                  <a:lnTo>
                    <a:pt x="6207" y="5326"/>
                  </a:lnTo>
                  <a:cubicBezTo>
                    <a:pt x="6207" y="5326"/>
                    <a:pt x="3302" y="4534"/>
                    <a:pt x="0" y="3126"/>
                  </a:cubicBezTo>
                  <a:cubicBezTo>
                    <a:pt x="2070" y="1806"/>
                    <a:pt x="7087" y="0"/>
                    <a:pt x="70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5"/>
            <p:cNvSpPr/>
            <p:nvPr/>
          </p:nvSpPr>
          <p:spPr>
            <a:xfrm>
              <a:off x="2325554" y="1549887"/>
              <a:ext cx="179634" cy="580849"/>
            </a:xfrm>
            <a:custGeom>
              <a:avLst/>
              <a:gdLst/>
              <a:ahLst/>
              <a:cxnLst/>
              <a:rect l="l" t="t" r="r" b="b"/>
              <a:pathLst>
                <a:path w="8098" h="26185" extrusionOk="0">
                  <a:moveTo>
                    <a:pt x="1" y="26184"/>
                  </a:moveTo>
                  <a:lnTo>
                    <a:pt x="7260" y="5545"/>
                  </a:lnTo>
                  <a:lnTo>
                    <a:pt x="3609" y="4841"/>
                  </a:lnTo>
                  <a:lnTo>
                    <a:pt x="8097" y="2552"/>
                  </a:lnTo>
                  <a:lnTo>
                    <a:pt x="17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5"/>
            <p:cNvSpPr/>
            <p:nvPr/>
          </p:nvSpPr>
          <p:spPr>
            <a:xfrm>
              <a:off x="2303061" y="2218556"/>
              <a:ext cx="45940" cy="45873"/>
            </a:xfrm>
            <a:custGeom>
              <a:avLst/>
              <a:gdLst/>
              <a:ahLst/>
              <a:cxnLst/>
              <a:rect l="l" t="t" r="r" b="b"/>
              <a:pathLst>
                <a:path w="2071" h="2068" extrusionOk="0">
                  <a:moveTo>
                    <a:pt x="1" y="1057"/>
                  </a:moveTo>
                  <a:cubicBezTo>
                    <a:pt x="1" y="1627"/>
                    <a:pt x="441" y="2067"/>
                    <a:pt x="1015" y="2067"/>
                  </a:cubicBezTo>
                  <a:cubicBezTo>
                    <a:pt x="1585" y="2067"/>
                    <a:pt x="2071" y="1627"/>
                    <a:pt x="2071" y="1057"/>
                  </a:cubicBezTo>
                  <a:cubicBezTo>
                    <a:pt x="2071" y="483"/>
                    <a:pt x="1585" y="1"/>
                    <a:pt x="1015" y="1"/>
                  </a:cubicBezTo>
                  <a:cubicBezTo>
                    <a:pt x="441" y="1"/>
                    <a:pt x="1" y="483"/>
                    <a:pt x="1" y="10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5"/>
            <p:cNvSpPr/>
            <p:nvPr/>
          </p:nvSpPr>
          <p:spPr>
            <a:xfrm>
              <a:off x="2319698" y="2343510"/>
              <a:ext cx="45873" cy="45851"/>
            </a:xfrm>
            <a:custGeom>
              <a:avLst/>
              <a:gdLst/>
              <a:ahLst/>
              <a:cxnLst/>
              <a:rect l="l" t="t" r="r" b="b"/>
              <a:pathLst>
                <a:path w="2068" h="2067" extrusionOk="0">
                  <a:moveTo>
                    <a:pt x="1" y="1010"/>
                  </a:moveTo>
                  <a:cubicBezTo>
                    <a:pt x="1" y="1584"/>
                    <a:pt x="441" y="2067"/>
                    <a:pt x="1011" y="2067"/>
                  </a:cubicBezTo>
                  <a:cubicBezTo>
                    <a:pt x="1585" y="2067"/>
                    <a:pt x="2067" y="1584"/>
                    <a:pt x="2067" y="1010"/>
                  </a:cubicBezTo>
                  <a:cubicBezTo>
                    <a:pt x="2067" y="440"/>
                    <a:pt x="1585" y="0"/>
                    <a:pt x="1011" y="0"/>
                  </a:cubicBezTo>
                  <a:cubicBezTo>
                    <a:pt x="441" y="0"/>
                    <a:pt x="1" y="440"/>
                    <a:pt x="1" y="101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5"/>
            <p:cNvSpPr/>
            <p:nvPr/>
          </p:nvSpPr>
          <p:spPr>
            <a:xfrm>
              <a:off x="2330412" y="2473278"/>
              <a:ext cx="45918" cy="45940"/>
            </a:xfrm>
            <a:custGeom>
              <a:avLst/>
              <a:gdLst/>
              <a:ahLst/>
              <a:cxnLst/>
              <a:rect l="l" t="t" r="r" b="b"/>
              <a:pathLst>
                <a:path w="2070" h="2071" extrusionOk="0">
                  <a:moveTo>
                    <a:pt x="0" y="1015"/>
                  </a:moveTo>
                  <a:cubicBezTo>
                    <a:pt x="0" y="1585"/>
                    <a:pt x="440" y="2071"/>
                    <a:pt x="1014" y="2071"/>
                  </a:cubicBezTo>
                  <a:cubicBezTo>
                    <a:pt x="1584" y="2071"/>
                    <a:pt x="2070" y="1585"/>
                    <a:pt x="2070" y="1015"/>
                  </a:cubicBezTo>
                  <a:cubicBezTo>
                    <a:pt x="2070" y="441"/>
                    <a:pt x="1584" y="1"/>
                    <a:pt x="1014" y="1"/>
                  </a:cubicBezTo>
                  <a:cubicBezTo>
                    <a:pt x="440" y="1"/>
                    <a:pt x="0" y="441"/>
                    <a:pt x="0" y="10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2346028" y="2592376"/>
              <a:ext cx="45940" cy="45940"/>
            </a:xfrm>
            <a:custGeom>
              <a:avLst/>
              <a:gdLst/>
              <a:ahLst/>
              <a:cxnLst/>
              <a:rect l="l" t="t" r="r" b="b"/>
              <a:pathLst>
                <a:path w="2071" h="2071" extrusionOk="0">
                  <a:moveTo>
                    <a:pt x="0" y="1014"/>
                  </a:moveTo>
                  <a:cubicBezTo>
                    <a:pt x="0" y="1585"/>
                    <a:pt x="486" y="2070"/>
                    <a:pt x="1056" y="2070"/>
                  </a:cubicBezTo>
                  <a:cubicBezTo>
                    <a:pt x="1630" y="2070"/>
                    <a:pt x="2070" y="1585"/>
                    <a:pt x="2070" y="1014"/>
                  </a:cubicBezTo>
                  <a:cubicBezTo>
                    <a:pt x="2070" y="440"/>
                    <a:pt x="1630" y="0"/>
                    <a:pt x="1056" y="0"/>
                  </a:cubicBezTo>
                  <a:cubicBezTo>
                    <a:pt x="486" y="0"/>
                    <a:pt x="0" y="440"/>
                    <a:pt x="0" y="10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1755508" y="729001"/>
              <a:ext cx="832620" cy="959504"/>
            </a:xfrm>
            <a:custGeom>
              <a:avLst/>
              <a:gdLst/>
              <a:ahLst/>
              <a:cxnLst/>
              <a:rect l="l" t="t" r="r" b="b"/>
              <a:pathLst>
                <a:path w="37535" h="43255" extrusionOk="0">
                  <a:moveTo>
                    <a:pt x="37534" y="19626"/>
                  </a:moveTo>
                  <a:cubicBezTo>
                    <a:pt x="37534" y="11002"/>
                    <a:pt x="35598" y="1891"/>
                    <a:pt x="26709" y="1891"/>
                  </a:cubicBezTo>
                  <a:cubicBezTo>
                    <a:pt x="18172" y="1891"/>
                    <a:pt x="5193" y="1"/>
                    <a:pt x="5193" y="17162"/>
                  </a:cubicBezTo>
                  <a:cubicBezTo>
                    <a:pt x="4841" y="16986"/>
                    <a:pt x="4489" y="16898"/>
                    <a:pt x="4179" y="16852"/>
                  </a:cubicBezTo>
                  <a:cubicBezTo>
                    <a:pt x="2331" y="16546"/>
                    <a:pt x="571" y="17909"/>
                    <a:pt x="307" y="19802"/>
                  </a:cubicBezTo>
                  <a:cubicBezTo>
                    <a:pt x="0" y="21693"/>
                    <a:pt x="1321" y="23499"/>
                    <a:pt x="3169" y="23763"/>
                  </a:cubicBezTo>
                  <a:cubicBezTo>
                    <a:pt x="3961" y="23893"/>
                    <a:pt x="5017" y="23851"/>
                    <a:pt x="6027" y="23629"/>
                  </a:cubicBezTo>
                  <a:cubicBezTo>
                    <a:pt x="7699" y="29174"/>
                    <a:pt x="11970" y="34014"/>
                    <a:pt x="17426" y="35820"/>
                  </a:cubicBezTo>
                  <a:lnTo>
                    <a:pt x="17954" y="40484"/>
                  </a:lnTo>
                  <a:cubicBezTo>
                    <a:pt x="18172" y="42111"/>
                    <a:pt x="20020" y="43255"/>
                    <a:pt x="22133" y="42991"/>
                  </a:cubicBezTo>
                  <a:cubicBezTo>
                    <a:pt x="24245" y="42772"/>
                    <a:pt x="25787" y="41231"/>
                    <a:pt x="25565" y="39558"/>
                  </a:cubicBezTo>
                  <a:lnTo>
                    <a:pt x="25171" y="36172"/>
                  </a:lnTo>
                  <a:cubicBezTo>
                    <a:pt x="32387" y="34454"/>
                    <a:pt x="37534" y="27149"/>
                    <a:pt x="37534" y="19626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1772056" y="495686"/>
              <a:ext cx="834639" cy="706712"/>
            </a:xfrm>
            <a:custGeom>
              <a:avLst/>
              <a:gdLst/>
              <a:ahLst/>
              <a:cxnLst/>
              <a:rect l="l" t="t" r="r" b="b"/>
              <a:pathLst>
                <a:path w="37626" h="31859" extrusionOk="0">
                  <a:moveTo>
                    <a:pt x="529" y="13511"/>
                  </a:moveTo>
                  <a:cubicBezTo>
                    <a:pt x="1145" y="10519"/>
                    <a:pt x="3831" y="8361"/>
                    <a:pt x="6865" y="8449"/>
                  </a:cubicBezTo>
                  <a:cubicBezTo>
                    <a:pt x="7703" y="8495"/>
                    <a:pt x="8538" y="8495"/>
                    <a:pt x="9463" y="8407"/>
                  </a:cubicBezTo>
                  <a:cubicBezTo>
                    <a:pt x="9594" y="8361"/>
                    <a:pt x="9770" y="8361"/>
                    <a:pt x="9903" y="8361"/>
                  </a:cubicBezTo>
                  <a:cubicBezTo>
                    <a:pt x="10298" y="8319"/>
                    <a:pt x="13952" y="5502"/>
                    <a:pt x="17162" y="4358"/>
                  </a:cubicBezTo>
                  <a:cubicBezTo>
                    <a:pt x="17912" y="4048"/>
                    <a:pt x="18000" y="5897"/>
                    <a:pt x="18704" y="5545"/>
                  </a:cubicBezTo>
                  <a:cubicBezTo>
                    <a:pt x="21696" y="4270"/>
                    <a:pt x="24467" y="2112"/>
                    <a:pt x="25305" y="1982"/>
                  </a:cubicBezTo>
                  <a:cubicBezTo>
                    <a:pt x="26931" y="1718"/>
                    <a:pt x="27417" y="5766"/>
                    <a:pt x="28209" y="5457"/>
                  </a:cubicBezTo>
                  <a:cubicBezTo>
                    <a:pt x="29131" y="5150"/>
                    <a:pt x="34324" y="704"/>
                    <a:pt x="35074" y="440"/>
                  </a:cubicBezTo>
                  <a:cubicBezTo>
                    <a:pt x="36260" y="0"/>
                    <a:pt x="36482" y="4358"/>
                    <a:pt x="36394" y="9287"/>
                  </a:cubicBezTo>
                  <a:cubicBezTo>
                    <a:pt x="36348" y="9769"/>
                    <a:pt x="37626" y="10255"/>
                    <a:pt x="37626" y="10737"/>
                  </a:cubicBezTo>
                  <a:cubicBezTo>
                    <a:pt x="37404" y="16369"/>
                    <a:pt x="36130" y="22576"/>
                    <a:pt x="36130" y="22576"/>
                  </a:cubicBezTo>
                  <a:cubicBezTo>
                    <a:pt x="36130" y="22576"/>
                    <a:pt x="34412" y="14391"/>
                    <a:pt x="28385" y="15711"/>
                  </a:cubicBezTo>
                  <a:cubicBezTo>
                    <a:pt x="25569" y="16281"/>
                    <a:pt x="21960" y="18439"/>
                    <a:pt x="17472" y="17426"/>
                  </a:cubicBezTo>
                  <a:cubicBezTo>
                    <a:pt x="15184" y="16898"/>
                    <a:pt x="12368" y="16151"/>
                    <a:pt x="10738" y="16281"/>
                  </a:cubicBezTo>
                  <a:cubicBezTo>
                    <a:pt x="8583" y="16503"/>
                    <a:pt x="6865" y="17954"/>
                    <a:pt x="6161" y="19936"/>
                  </a:cubicBezTo>
                  <a:cubicBezTo>
                    <a:pt x="6031" y="20376"/>
                    <a:pt x="5897" y="20858"/>
                    <a:pt x="5855" y="21344"/>
                  </a:cubicBezTo>
                  <a:cubicBezTo>
                    <a:pt x="5679" y="24026"/>
                    <a:pt x="6865" y="27768"/>
                    <a:pt x="6999" y="29747"/>
                  </a:cubicBezTo>
                  <a:cubicBezTo>
                    <a:pt x="7041" y="30584"/>
                    <a:pt x="5633" y="31377"/>
                    <a:pt x="5591" y="31377"/>
                  </a:cubicBezTo>
                  <a:cubicBezTo>
                    <a:pt x="4841" y="31859"/>
                    <a:pt x="4447" y="29131"/>
                    <a:pt x="3433" y="28163"/>
                  </a:cubicBezTo>
                  <a:cubicBezTo>
                    <a:pt x="2335" y="27106"/>
                    <a:pt x="1807" y="27592"/>
                    <a:pt x="1807" y="27592"/>
                  </a:cubicBezTo>
                  <a:cubicBezTo>
                    <a:pt x="1807" y="27592"/>
                    <a:pt x="1" y="23850"/>
                    <a:pt x="1" y="18263"/>
                  </a:cubicBezTo>
                  <a:cubicBezTo>
                    <a:pt x="1" y="16591"/>
                    <a:pt x="223" y="14919"/>
                    <a:pt x="529" y="13511"/>
                  </a:cubicBezTo>
                  <a:close/>
                </a:path>
              </a:pathLst>
            </a:custGeom>
            <a:solidFill>
              <a:srgbClr val="101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1839446" y="2335702"/>
              <a:ext cx="389458" cy="246004"/>
            </a:xfrm>
            <a:custGeom>
              <a:avLst/>
              <a:gdLst/>
              <a:ahLst/>
              <a:cxnLst/>
              <a:rect l="l" t="t" r="r" b="b"/>
              <a:pathLst>
                <a:path w="17557" h="11090" extrusionOk="0">
                  <a:moveTo>
                    <a:pt x="16148" y="4179"/>
                  </a:moveTo>
                  <a:lnTo>
                    <a:pt x="12980" y="2507"/>
                  </a:lnTo>
                  <a:cubicBezTo>
                    <a:pt x="12410" y="2155"/>
                    <a:pt x="11484" y="1672"/>
                    <a:pt x="10386" y="1186"/>
                  </a:cubicBezTo>
                  <a:lnTo>
                    <a:pt x="9858" y="922"/>
                  </a:lnTo>
                  <a:cubicBezTo>
                    <a:pt x="9724" y="834"/>
                    <a:pt x="9548" y="792"/>
                    <a:pt x="9372" y="792"/>
                  </a:cubicBezTo>
                  <a:lnTo>
                    <a:pt x="8978" y="658"/>
                  </a:lnTo>
                  <a:cubicBezTo>
                    <a:pt x="6908" y="0"/>
                    <a:pt x="4707" y="616"/>
                    <a:pt x="3123" y="616"/>
                  </a:cubicBezTo>
                  <a:cubicBezTo>
                    <a:pt x="1057" y="658"/>
                    <a:pt x="265" y="4400"/>
                    <a:pt x="131" y="4707"/>
                  </a:cubicBezTo>
                  <a:cubicBezTo>
                    <a:pt x="1" y="5017"/>
                    <a:pt x="1849" y="6291"/>
                    <a:pt x="1627" y="6513"/>
                  </a:cubicBezTo>
                  <a:lnTo>
                    <a:pt x="3169" y="7963"/>
                  </a:lnTo>
                  <a:cubicBezTo>
                    <a:pt x="3169" y="7963"/>
                    <a:pt x="5017" y="8273"/>
                    <a:pt x="6380" y="8537"/>
                  </a:cubicBezTo>
                  <a:lnTo>
                    <a:pt x="12012" y="10561"/>
                  </a:lnTo>
                  <a:cubicBezTo>
                    <a:pt x="12716" y="10867"/>
                    <a:pt x="13332" y="11089"/>
                    <a:pt x="13596" y="10515"/>
                  </a:cubicBezTo>
                  <a:cubicBezTo>
                    <a:pt x="13818" y="9945"/>
                    <a:pt x="13114" y="9505"/>
                    <a:pt x="12410" y="9195"/>
                  </a:cubicBezTo>
                  <a:lnTo>
                    <a:pt x="11308" y="8667"/>
                  </a:lnTo>
                  <a:lnTo>
                    <a:pt x="13508" y="9417"/>
                  </a:lnTo>
                  <a:cubicBezTo>
                    <a:pt x="14212" y="9723"/>
                    <a:pt x="14874" y="9945"/>
                    <a:pt x="15180" y="9195"/>
                  </a:cubicBezTo>
                  <a:cubicBezTo>
                    <a:pt x="15490" y="8491"/>
                    <a:pt x="14786" y="8051"/>
                    <a:pt x="14082" y="7699"/>
                  </a:cubicBezTo>
                  <a:lnTo>
                    <a:pt x="13994" y="7699"/>
                  </a:lnTo>
                  <a:lnTo>
                    <a:pt x="14962" y="8009"/>
                  </a:lnTo>
                  <a:cubicBezTo>
                    <a:pt x="15708" y="8315"/>
                    <a:pt x="16370" y="8537"/>
                    <a:pt x="16722" y="7787"/>
                  </a:cubicBezTo>
                  <a:cubicBezTo>
                    <a:pt x="17029" y="7083"/>
                    <a:pt x="16282" y="6601"/>
                    <a:pt x="15532" y="6249"/>
                  </a:cubicBezTo>
                  <a:lnTo>
                    <a:pt x="13202" y="5059"/>
                  </a:lnTo>
                  <a:lnTo>
                    <a:pt x="15578" y="5851"/>
                  </a:lnTo>
                  <a:cubicBezTo>
                    <a:pt x="16325" y="6161"/>
                    <a:pt x="16941" y="6379"/>
                    <a:pt x="17250" y="5675"/>
                  </a:cubicBezTo>
                  <a:cubicBezTo>
                    <a:pt x="17557" y="4971"/>
                    <a:pt x="16853" y="4488"/>
                    <a:pt x="16148" y="4179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5"/>
            <p:cNvSpPr/>
            <p:nvPr/>
          </p:nvSpPr>
          <p:spPr>
            <a:xfrm>
              <a:off x="2348978" y="4479241"/>
              <a:ext cx="639344" cy="292853"/>
            </a:xfrm>
            <a:custGeom>
              <a:avLst/>
              <a:gdLst/>
              <a:ahLst/>
              <a:cxnLst/>
              <a:rect l="l" t="t" r="r" b="b"/>
              <a:pathLst>
                <a:path w="28822" h="13202" extrusionOk="0">
                  <a:moveTo>
                    <a:pt x="25565" y="6731"/>
                  </a:moveTo>
                  <a:cubicBezTo>
                    <a:pt x="28822" y="9372"/>
                    <a:pt x="27371" y="12012"/>
                    <a:pt x="27371" y="12012"/>
                  </a:cubicBezTo>
                  <a:cubicBezTo>
                    <a:pt x="27371" y="12012"/>
                    <a:pt x="23013" y="13202"/>
                    <a:pt x="18923" y="13156"/>
                  </a:cubicBezTo>
                  <a:cubicBezTo>
                    <a:pt x="13860" y="13068"/>
                    <a:pt x="8052" y="10210"/>
                    <a:pt x="8052" y="10210"/>
                  </a:cubicBezTo>
                  <a:lnTo>
                    <a:pt x="8186" y="11706"/>
                  </a:lnTo>
                  <a:lnTo>
                    <a:pt x="1497" y="11706"/>
                  </a:lnTo>
                  <a:cubicBezTo>
                    <a:pt x="1497" y="11706"/>
                    <a:pt x="1" y="8537"/>
                    <a:pt x="969" y="5147"/>
                  </a:cubicBezTo>
                  <a:cubicBezTo>
                    <a:pt x="1891" y="1761"/>
                    <a:pt x="3475" y="1"/>
                    <a:pt x="3475" y="1"/>
                  </a:cubicBezTo>
                  <a:cubicBezTo>
                    <a:pt x="3475" y="1"/>
                    <a:pt x="8362" y="793"/>
                    <a:pt x="9418" y="529"/>
                  </a:cubicBezTo>
                  <a:cubicBezTo>
                    <a:pt x="10474" y="265"/>
                    <a:pt x="14522" y="4313"/>
                    <a:pt x="16546" y="5193"/>
                  </a:cubicBezTo>
                  <a:cubicBezTo>
                    <a:pt x="18570" y="6027"/>
                    <a:pt x="23453" y="5017"/>
                    <a:pt x="25565" y="67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5"/>
            <p:cNvSpPr/>
            <p:nvPr/>
          </p:nvSpPr>
          <p:spPr>
            <a:xfrm>
              <a:off x="1830640" y="4479241"/>
              <a:ext cx="639411" cy="292853"/>
            </a:xfrm>
            <a:custGeom>
              <a:avLst/>
              <a:gdLst/>
              <a:ahLst/>
              <a:cxnLst/>
              <a:rect l="l" t="t" r="r" b="b"/>
              <a:pathLst>
                <a:path w="28825" h="13202" extrusionOk="0">
                  <a:moveTo>
                    <a:pt x="25568" y="6731"/>
                  </a:moveTo>
                  <a:cubicBezTo>
                    <a:pt x="28824" y="9372"/>
                    <a:pt x="27370" y="12012"/>
                    <a:pt x="27370" y="12012"/>
                  </a:cubicBezTo>
                  <a:cubicBezTo>
                    <a:pt x="27370" y="12012"/>
                    <a:pt x="23016" y="13202"/>
                    <a:pt x="18922" y="13156"/>
                  </a:cubicBezTo>
                  <a:cubicBezTo>
                    <a:pt x="13863" y="13068"/>
                    <a:pt x="8054" y="10210"/>
                    <a:pt x="8054" y="10210"/>
                  </a:cubicBezTo>
                  <a:lnTo>
                    <a:pt x="8185" y="11706"/>
                  </a:lnTo>
                  <a:lnTo>
                    <a:pt x="1496" y="11706"/>
                  </a:lnTo>
                  <a:cubicBezTo>
                    <a:pt x="1496" y="11706"/>
                    <a:pt x="0" y="8537"/>
                    <a:pt x="968" y="5147"/>
                  </a:cubicBezTo>
                  <a:cubicBezTo>
                    <a:pt x="1894" y="1761"/>
                    <a:pt x="3478" y="1"/>
                    <a:pt x="3478" y="1"/>
                  </a:cubicBezTo>
                  <a:cubicBezTo>
                    <a:pt x="3478" y="1"/>
                    <a:pt x="8361" y="793"/>
                    <a:pt x="9417" y="529"/>
                  </a:cubicBezTo>
                  <a:cubicBezTo>
                    <a:pt x="10473" y="265"/>
                    <a:pt x="14521" y="4313"/>
                    <a:pt x="16545" y="5193"/>
                  </a:cubicBezTo>
                  <a:cubicBezTo>
                    <a:pt x="18570" y="6027"/>
                    <a:pt x="23456" y="5017"/>
                    <a:pt x="25568" y="67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5"/>
            <p:cNvSpPr/>
            <p:nvPr/>
          </p:nvSpPr>
          <p:spPr>
            <a:xfrm>
              <a:off x="3380709" y="1099937"/>
              <a:ext cx="558356" cy="861879"/>
            </a:xfrm>
            <a:custGeom>
              <a:avLst/>
              <a:gdLst/>
              <a:ahLst/>
              <a:cxnLst/>
              <a:rect l="l" t="t" r="r" b="b"/>
              <a:pathLst>
                <a:path w="25171" h="38854" extrusionOk="0">
                  <a:moveTo>
                    <a:pt x="0" y="0"/>
                  </a:moveTo>
                  <a:lnTo>
                    <a:pt x="25170" y="0"/>
                  </a:lnTo>
                  <a:lnTo>
                    <a:pt x="25170" y="38854"/>
                  </a:lnTo>
                  <a:lnTo>
                    <a:pt x="0" y="3885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5"/>
            <p:cNvSpPr/>
            <p:nvPr/>
          </p:nvSpPr>
          <p:spPr>
            <a:xfrm>
              <a:off x="3474408" y="1055040"/>
              <a:ext cx="187442" cy="180543"/>
            </a:xfrm>
            <a:custGeom>
              <a:avLst/>
              <a:gdLst/>
              <a:ahLst/>
              <a:cxnLst/>
              <a:rect l="l" t="t" r="r" b="b"/>
              <a:pathLst>
                <a:path w="8450" h="8139" extrusionOk="0">
                  <a:moveTo>
                    <a:pt x="8449" y="1010"/>
                  </a:moveTo>
                  <a:cubicBezTo>
                    <a:pt x="8407" y="440"/>
                    <a:pt x="7791" y="88"/>
                    <a:pt x="7087" y="176"/>
                  </a:cubicBezTo>
                  <a:cubicBezTo>
                    <a:pt x="6647" y="264"/>
                    <a:pt x="6249" y="528"/>
                    <a:pt x="6031" y="834"/>
                  </a:cubicBezTo>
                  <a:cubicBezTo>
                    <a:pt x="5767" y="570"/>
                    <a:pt x="5327" y="482"/>
                    <a:pt x="4887" y="528"/>
                  </a:cubicBezTo>
                  <a:cubicBezTo>
                    <a:pt x="4577" y="570"/>
                    <a:pt x="4313" y="704"/>
                    <a:pt x="4095" y="880"/>
                  </a:cubicBezTo>
                  <a:cubicBezTo>
                    <a:pt x="3873" y="570"/>
                    <a:pt x="3433" y="394"/>
                    <a:pt x="2905" y="482"/>
                  </a:cubicBezTo>
                  <a:cubicBezTo>
                    <a:pt x="2599" y="570"/>
                    <a:pt x="2335" y="704"/>
                    <a:pt x="2113" y="880"/>
                  </a:cubicBezTo>
                  <a:cubicBezTo>
                    <a:pt x="2025" y="352"/>
                    <a:pt x="1542" y="0"/>
                    <a:pt x="1014" y="88"/>
                  </a:cubicBezTo>
                  <a:cubicBezTo>
                    <a:pt x="441" y="176"/>
                    <a:pt x="1" y="746"/>
                    <a:pt x="1" y="1320"/>
                  </a:cubicBezTo>
                  <a:lnTo>
                    <a:pt x="662" y="6555"/>
                  </a:lnTo>
                  <a:cubicBezTo>
                    <a:pt x="662" y="7129"/>
                    <a:pt x="750" y="7657"/>
                    <a:pt x="1321" y="7523"/>
                  </a:cubicBezTo>
                  <a:cubicBezTo>
                    <a:pt x="1894" y="7435"/>
                    <a:pt x="1982" y="6819"/>
                    <a:pt x="1982" y="6249"/>
                  </a:cubicBezTo>
                  <a:lnTo>
                    <a:pt x="2025" y="4312"/>
                  </a:lnTo>
                  <a:lnTo>
                    <a:pt x="2423" y="6995"/>
                  </a:lnTo>
                  <a:cubicBezTo>
                    <a:pt x="2423" y="7611"/>
                    <a:pt x="2511" y="8097"/>
                    <a:pt x="3257" y="7963"/>
                  </a:cubicBezTo>
                  <a:cubicBezTo>
                    <a:pt x="3961" y="7833"/>
                    <a:pt x="4095" y="7217"/>
                    <a:pt x="4049" y="6601"/>
                  </a:cubicBezTo>
                  <a:lnTo>
                    <a:pt x="4095" y="5280"/>
                  </a:lnTo>
                  <a:lnTo>
                    <a:pt x="4359" y="7041"/>
                  </a:lnTo>
                  <a:cubicBezTo>
                    <a:pt x="4401" y="7611"/>
                    <a:pt x="4489" y="8139"/>
                    <a:pt x="5193" y="8009"/>
                  </a:cubicBezTo>
                  <a:cubicBezTo>
                    <a:pt x="5943" y="7875"/>
                    <a:pt x="6031" y="7217"/>
                    <a:pt x="6031" y="6643"/>
                  </a:cubicBezTo>
                  <a:lnTo>
                    <a:pt x="6119" y="3739"/>
                  </a:lnTo>
                  <a:lnTo>
                    <a:pt x="6559" y="6689"/>
                  </a:lnTo>
                  <a:cubicBezTo>
                    <a:pt x="6601" y="7305"/>
                    <a:pt x="6689" y="7787"/>
                    <a:pt x="7393" y="7657"/>
                  </a:cubicBezTo>
                  <a:cubicBezTo>
                    <a:pt x="8143" y="7523"/>
                    <a:pt x="8231" y="6907"/>
                    <a:pt x="8231" y="6291"/>
                  </a:cubicBezTo>
                  <a:close/>
                </a:path>
              </a:pathLst>
            </a:custGeom>
            <a:solidFill>
              <a:srgbClr val="DBA7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5"/>
            <p:cNvSpPr/>
            <p:nvPr/>
          </p:nvSpPr>
          <p:spPr>
            <a:xfrm>
              <a:off x="3501736" y="1283431"/>
              <a:ext cx="318230" cy="41038"/>
            </a:xfrm>
            <a:custGeom>
              <a:avLst/>
              <a:gdLst/>
              <a:ahLst/>
              <a:cxnLst/>
              <a:rect l="l" t="t" r="r" b="b"/>
              <a:pathLst>
                <a:path w="14346" h="1850" extrusionOk="0">
                  <a:moveTo>
                    <a:pt x="1" y="1"/>
                  </a:moveTo>
                  <a:lnTo>
                    <a:pt x="14346" y="1"/>
                  </a:lnTo>
                  <a:lnTo>
                    <a:pt x="14346" y="1849"/>
                  </a:lnTo>
                  <a:lnTo>
                    <a:pt x="1" y="18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3501736" y="1342015"/>
              <a:ext cx="318230" cy="39995"/>
            </a:xfrm>
            <a:custGeom>
              <a:avLst/>
              <a:gdLst/>
              <a:ahLst/>
              <a:cxnLst/>
              <a:rect l="l" t="t" r="r" b="b"/>
              <a:pathLst>
                <a:path w="14346" h="1803" extrusionOk="0">
                  <a:moveTo>
                    <a:pt x="1" y="0"/>
                  </a:moveTo>
                  <a:lnTo>
                    <a:pt x="14346" y="0"/>
                  </a:lnTo>
                  <a:lnTo>
                    <a:pt x="14346" y="1803"/>
                  </a:lnTo>
                  <a:lnTo>
                    <a:pt x="1" y="18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3501736" y="1400576"/>
              <a:ext cx="318230" cy="39995"/>
            </a:xfrm>
            <a:custGeom>
              <a:avLst/>
              <a:gdLst/>
              <a:ahLst/>
              <a:cxnLst/>
              <a:rect l="l" t="t" r="r" b="b"/>
              <a:pathLst>
                <a:path w="14346" h="1803" extrusionOk="0">
                  <a:moveTo>
                    <a:pt x="1" y="0"/>
                  </a:moveTo>
                  <a:lnTo>
                    <a:pt x="14346" y="0"/>
                  </a:lnTo>
                  <a:lnTo>
                    <a:pt x="14346" y="1803"/>
                  </a:lnTo>
                  <a:lnTo>
                    <a:pt x="1" y="18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5"/>
            <p:cNvSpPr/>
            <p:nvPr/>
          </p:nvSpPr>
          <p:spPr>
            <a:xfrm>
              <a:off x="3501736" y="1458118"/>
              <a:ext cx="318230" cy="41038"/>
            </a:xfrm>
            <a:custGeom>
              <a:avLst/>
              <a:gdLst/>
              <a:ahLst/>
              <a:cxnLst/>
              <a:rect l="l" t="t" r="r" b="b"/>
              <a:pathLst>
                <a:path w="14346" h="1850" extrusionOk="0">
                  <a:moveTo>
                    <a:pt x="1" y="1"/>
                  </a:moveTo>
                  <a:lnTo>
                    <a:pt x="14346" y="1"/>
                  </a:lnTo>
                  <a:lnTo>
                    <a:pt x="14346" y="1849"/>
                  </a:lnTo>
                  <a:lnTo>
                    <a:pt x="1" y="18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3501736" y="1516702"/>
              <a:ext cx="318230" cy="40062"/>
            </a:xfrm>
            <a:custGeom>
              <a:avLst/>
              <a:gdLst/>
              <a:ahLst/>
              <a:cxnLst/>
              <a:rect l="l" t="t" r="r" b="b"/>
              <a:pathLst>
                <a:path w="14346" h="1806" extrusionOk="0">
                  <a:moveTo>
                    <a:pt x="1" y="0"/>
                  </a:moveTo>
                  <a:lnTo>
                    <a:pt x="14346" y="0"/>
                  </a:lnTo>
                  <a:lnTo>
                    <a:pt x="14346" y="1806"/>
                  </a:lnTo>
                  <a:lnTo>
                    <a:pt x="1" y="18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3501736" y="1575264"/>
              <a:ext cx="318230" cy="40084"/>
            </a:xfrm>
            <a:custGeom>
              <a:avLst/>
              <a:gdLst/>
              <a:ahLst/>
              <a:cxnLst/>
              <a:rect l="l" t="t" r="r" b="b"/>
              <a:pathLst>
                <a:path w="14346" h="1807" extrusionOk="0">
                  <a:moveTo>
                    <a:pt x="1" y="0"/>
                  </a:moveTo>
                  <a:lnTo>
                    <a:pt x="14346" y="0"/>
                  </a:lnTo>
                  <a:lnTo>
                    <a:pt x="14346" y="1806"/>
                  </a:lnTo>
                  <a:lnTo>
                    <a:pt x="1" y="18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3501736" y="1632894"/>
              <a:ext cx="318230" cy="39995"/>
            </a:xfrm>
            <a:custGeom>
              <a:avLst/>
              <a:gdLst/>
              <a:ahLst/>
              <a:cxnLst/>
              <a:rect l="l" t="t" r="r" b="b"/>
              <a:pathLst>
                <a:path w="14346" h="1803" extrusionOk="0">
                  <a:moveTo>
                    <a:pt x="1" y="0"/>
                  </a:moveTo>
                  <a:lnTo>
                    <a:pt x="14346" y="0"/>
                  </a:lnTo>
                  <a:lnTo>
                    <a:pt x="14346" y="1803"/>
                  </a:lnTo>
                  <a:lnTo>
                    <a:pt x="1" y="18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3501736" y="1691456"/>
              <a:ext cx="206031" cy="39995"/>
            </a:xfrm>
            <a:custGeom>
              <a:avLst/>
              <a:gdLst/>
              <a:ahLst/>
              <a:cxnLst/>
              <a:rect l="l" t="t" r="r" b="b"/>
              <a:pathLst>
                <a:path w="9288" h="1803" extrusionOk="0">
                  <a:moveTo>
                    <a:pt x="1" y="1"/>
                  </a:moveTo>
                  <a:lnTo>
                    <a:pt x="9287" y="1"/>
                  </a:lnTo>
                  <a:lnTo>
                    <a:pt x="9287" y="1803"/>
                  </a:lnTo>
                  <a:lnTo>
                    <a:pt x="1" y="18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1317182" y="1632894"/>
              <a:ext cx="721419" cy="908750"/>
            </a:xfrm>
            <a:custGeom>
              <a:avLst/>
              <a:gdLst/>
              <a:ahLst/>
              <a:cxnLst/>
              <a:rect l="l" t="t" r="r" b="b"/>
              <a:pathLst>
                <a:path w="32522" h="40967" extrusionOk="0">
                  <a:moveTo>
                    <a:pt x="11048" y="20900"/>
                  </a:moveTo>
                  <a:cubicBezTo>
                    <a:pt x="14304" y="19140"/>
                    <a:pt x="22091" y="15092"/>
                    <a:pt x="27899" y="12100"/>
                  </a:cubicBezTo>
                  <a:cubicBezTo>
                    <a:pt x="27635" y="11265"/>
                    <a:pt x="27329" y="10385"/>
                    <a:pt x="26977" y="9459"/>
                  </a:cubicBezTo>
                  <a:cubicBezTo>
                    <a:pt x="30233" y="7833"/>
                    <a:pt x="32522" y="6643"/>
                    <a:pt x="32522" y="6643"/>
                  </a:cubicBezTo>
                  <a:cubicBezTo>
                    <a:pt x="32522" y="6643"/>
                    <a:pt x="30540" y="3433"/>
                    <a:pt x="28033" y="1056"/>
                  </a:cubicBezTo>
                  <a:cubicBezTo>
                    <a:pt x="26755" y="307"/>
                    <a:pt x="25481" y="0"/>
                    <a:pt x="24337" y="483"/>
                  </a:cubicBezTo>
                  <a:cubicBezTo>
                    <a:pt x="20553" y="2155"/>
                    <a:pt x="11928" y="8491"/>
                    <a:pt x="6250" y="13508"/>
                  </a:cubicBezTo>
                  <a:lnTo>
                    <a:pt x="6250" y="13554"/>
                  </a:lnTo>
                  <a:cubicBezTo>
                    <a:pt x="6162" y="13596"/>
                    <a:pt x="6119" y="13642"/>
                    <a:pt x="6074" y="13684"/>
                  </a:cubicBezTo>
                  <a:cubicBezTo>
                    <a:pt x="6074" y="13684"/>
                    <a:pt x="6031" y="13684"/>
                    <a:pt x="6031" y="13730"/>
                  </a:cubicBezTo>
                  <a:cubicBezTo>
                    <a:pt x="5986" y="13772"/>
                    <a:pt x="5943" y="13818"/>
                    <a:pt x="5898" y="13818"/>
                  </a:cubicBezTo>
                  <a:cubicBezTo>
                    <a:pt x="5855" y="13860"/>
                    <a:pt x="5855" y="13906"/>
                    <a:pt x="5810" y="13906"/>
                  </a:cubicBezTo>
                  <a:lnTo>
                    <a:pt x="5721" y="13994"/>
                  </a:lnTo>
                  <a:cubicBezTo>
                    <a:pt x="5679" y="14036"/>
                    <a:pt x="5633" y="14082"/>
                    <a:pt x="5591" y="14082"/>
                  </a:cubicBezTo>
                  <a:cubicBezTo>
                    <a:pt x="5591" y="14124"/>
                    <a:pt x="5545" y="14124"/>
                    <a:pt x="5545" y="14170"/>
                  </a:cubicBezTo>
                  <a:cubicBezTo>
                    <a:pt x="5503" y="14212"/>
                    <a:pt x="5457" y="14258"/>
                    <a:pt x="5415" y="14258"/>
                  </a:cubicBezTo>
                  <a:cubicBezTo>
                    <a:pt x="5415" y="14300"/>
                    <a:pt x="5369" y="14300"/>
                    <a:pt x="5369" y="14300"/>
                  </a:cubicBezTo>
                  <a:lnTo>
                    <a:pt x="5239" y="14434"/>
                  </a:lnTo>
                  <a:lnTo>
                    <a:pt x="5193" y="14476"/>
                  </a:lnTo>
                  <a:cubicBezTo>
                    <a:pt x="3479" y="16060"/>
                    <a:pt x="2113" y="17468"/>
                    <a:pt x="1409" y="18482"/>
                  </a:cubicBezTo>
                  <a:cubicBezTo>
                    <a:pt x="1409" y="18524"/>
                    <a:pt x="1409" y="18524"/>
                    <a:pt x="1367" y="18570"/>
                  </a:cubicBezTo>
                  <a:cubicBezTo>
                    <a:pt x="529" y="19714"/>
                    <a:pt x="1" y="21210"/>
                    <a:pt x="89" y="23101"/>
                  </a:cubicBezTo>
                  <a:cubicBezTo>
                    <a:pt x="441" y="30757"/>
                    <a:pt x="11090" y="34059"/>
                    <a:pt x="17208" y="36788"/>
                  </a:cubicBezTo>
                  <a:cubicBezTo>
                    <a:pt x="23281" y="39470"/>
                    <a:pt x="26273" y="40966"/>
                    <a:pt x="26273" y="40966"/>
                  </a:cubicBezTo>
                  <a:lnTo>
                    <a:pt x="29484" y="30627"/>
                  </a:lnTo>
                  <a:cubicBezTo>
                    <a:pt x="29484" y="30627"/>
                    <a:pt x="16680" y="27107"/>
                    <a:pt x="13160" y="23541"/>
                  </a:cubicBezTo>
                  <a:cubicBezTo>
                    <a:pt x="12280" y="22618"/>
                    <a:pt x="11576" y="21738"/>
                    <a:pt x="11048" y="209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1819926" y="2416668"/>
              <a:ext cx="45873" cy="45940"/>
            </a:xfrm>
            <a:custGeom>
              <a:avLst/>
              <a:gdLst/>
              <a:ahLst/>
              <a:cxnLst/>
              <a:rect l="l" t="t" r="r" b="b"/>
              <a:pathLst>
                <a:path w="2068" h="2071" extrusionOk="0">
                  <a:moveTo>
                    <a:pt x="1" y="1057"/>
                  </a:moveTo>
                  <a:cubicBezTo>
                    <a:pt x="1" y="1631"/>
                    <a:pt x="441" y="2071"/>
                    <a:pt x="1011" y="2071"/>
                  </a:cubicBezTo>
                  <a:cubicBezTo>
                    <a:pt x="1585" y="2071"/>
                    <a:pt x="2067" y="1631"/>
                    <a:pt x="2067" y="1057"/>
                  </a:cubicBezTo>
                  <a:cubicBezTo>
                    <a:pt x="2067" y="486"/>
                    <a:pt x="1585" y="1"/>
                    <a:pt x="1011" y="1"/>
                  </a:cubicBezTo>
                  <a:cubicBezTo>
                    <a:pt x="441" y="1"/>
                    <a:pt x="1" y="486"/>
                    <a:pt x="1" y="10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9" name="Google Shape;739;p25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Google Shape;741;p26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1224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26"/>
          <p:cNvSpPr/>
          <p:nvPr/>
        </p:nvSpPr>
        <p:spPr>
          <a:xfrm>
            <a:off x="-36550" y="-36525"/>
            <a:ext cx="701400" cy="6828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" name="Google Shape;743;p26"/>
          <p:cNvGrpSpPr/>
          <p:nvPr/>
        </p:nvGrpSpPr>
        <p:grpSpPr>
          <a:xfrm>
            <a:off x="245575" y="355950"/>
            <a:ext cx="606399" cy="682686"/>
            <a:chOff x="8351875" y="74900"/>
            <a:chExt cx="606399" cy="682686"/>
          </a:xfrm>
        </p:grpSpPr>
        <p:sp>
          <p:nvSpPr>
            <p:cNvPr id="744" name="Google Shape;744;p26"/>
            <p:cNvSpPr/>
            <p:nvPr/>
          </p:nvSpPr>
          <p:spPr>
            <a:xfrm>
              <a:off x="8470705" y="74900"/>
              <a:ext cx="256102" cy="72399"/>
            </a:xfrm>
            <a:custGeom>
              <a:avLst/>
              <a:gdLst/>
              <a:ahLst/>
              <a:cxnLst/>
              <a:rect l="l" t="t" r="r" b="b"/>
              <a:pathLst>
                <a:path w="15324" h="4332" extrusionOk="0">
                  <a:moveTo>
                    <a:pt x="5067" y="1"/>
                  </a:moveTo>
                  <a:cubicBezTo>
                    <a:pt x="2533" y="1"/>
                    <a:pt x="409" y="1880"/>
                    <a:pt x="0" y="4332"/>
                  </a:cubicBezTo>
                  <a:lnTo>
                    <a:pt x="2615" y="4332"/>
                  </a:lnTo>
                  <a:cubicBezTo>
                    <a:pt x="2942" y="3312"/>
                    <a:pt x="3922" y="2534"/>
                    <a:pt x="5067" y="2534"/>
                  </a:cubicBezTo>
                  <a:lnTo>
                    <a:pt x="10257" y="2534"/>
                  </a:lnTo>
                  <a:cubicBezTo>
                    <a:pt x="11401" y="2534"/>
                    <a:pt x="12382" y="3312"/>
                    <a:pt x="12748" y="4332"/>
                  </a:cubicBezTo>
                  <a:lnTo>
                    <a:pt x="15324" y="4332"/>
                  </a:lnTo>
                  <a:cubicBezTo>
                    <a:pt x="14954" y="1880"/>
                    <a:pt x="12830" y="1"/>
                    <a:pt x="102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6"/>
            <p:cNvSpPr/>
            <p:nvPr/>
          </p:nvSpPr>
          <p:spPr>
            <a:xfrm>
              <a:off x="8374438" y="178055"/>
              <a:ext cx="451354" cy="327064"/>
            </a:xfrm>
            <a:custGeom>
              <a:avLst/>
              <a:gdLst/>
              <a:ahLst/>
              <a:cxnLst/>
              <a:rect l="l" t="t" r="r" b="b"/>
              <a:pathLst>
                <a:path w="27007" h="19570" extrusionOk="0">
                  <a:moveTo>
                    <a:pt x="1880" y="0"/>
                  </a:moveTo>
                  <a:cubicBezTo>
                    <a:pt x="857" y="0"/>
                    <a:pt x="1" y="856"/>
                    <a:pt x="1" y="1880"/>
                  </a:cubicBezTo>
                  <a:lnTo>
                    <a:pt x="1" y="17690"/>
                  </a:lnTo>
                  <a:cubicBezTo>
                    <a:pt x="1" y="18713"/>
                    <a:pt x="857" y="19569"/>
                    <a:pt x="1880" y="19569"/>
                  </a:cubicBezTo>
                  <a:lnTo>
                    <a:pt x="25088" y="19569"/>
                  </a:lnTo>
                  <a:cubicBezTo>
                    <a:pt x="26150" y="19569"/>
                    <a:pt x="27006" y="18713"/>
                    <a:pt x="27006" y="17690"/>
                  </a:cubicBezTo>
                  <a:lnTo>
                    <a:pt x="27006" y="1880"/>
                  </a:lnTo>
                  <a:cubicBezTo>
                    <a:pt x="27006" y="856"/>
                    <a:pt x="26150" y="0"/>
                    <a:pt x="250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6"/>
            <p:cNvSpPr/>
            <p:nvPr/>
          </p:nvSpPr>
          <p:spPr>
            <a:xfrm>
              <a:off x="8351875" y="144561"/>
              <a:ext cx="496478" cy="202840"/>
            </a:xfrm>
            <a:custGeom>
              <a:avLst/>
              <a:gdLst/>
              <a:ahLst/>
              <a:cxnLst/>
              <a:rect l="l" t="t" r="r" b="b"/>
              <a:pathLst>
                <a:path w="29707" h="12137" extrusionOk="0">
                  <a:moveTo>
                    <a:pt x="1923" y="0"/>
                  </a:moveTo>
                  <a:cubicBezTo>
                    <a:pt x="860" y="0"/>
                    <a:pt x="1" y="654"/>
                    <a:pt x="1" y="1677"/>
                  </a:cubicBezTo>
                  <a:lnTo>
                    <a:pt x="1" y="10215"/>
                  </a:lnTo>
                  <a:cubicBezTo>
                    <a:pt x="1" y="11238"/>
                    <a:pt x="860" y="12137"/>
                    <a:pt x="1923" y="12137"/>
                  </a:cubicBezTo>
                  <a:lnTo>
                    <a:pt x="27948" y="12137"/>
                  </a:lnTo>
                  <a:cubicBezTo>
                    <a:pt x="29053" y="12137"/>
                    <a:pt x="29706" y="11238"/>
                    <a:pt x="29706" y="10215"/>
                  </a:cubicBezTo>
                  <a:lnTo>
                    <a:pt x="29706" y="1677"/>
                  </a:lnTo>
                  <a:cubicBezTo>
                    <a:pt x="29706" y="654"/>
                    <a:pt x="29053" y="0"/>
                    <a:pt x="279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6"/>
            <p:cNvSpPr/>
            <p:nvPr/>
          </p:nvSpPr>
          <p:spPr>
            <a:xfrm>
              <a:off x="8541067" y="302335"/>
              <a:ext cx="118107" cy="78515"/>
            </a:xfrm>
            <a:custGeom>
              <a:avLst/>
              <a:gdLst/>
              <a:ahLst/>
              <a:cxnLst/>
              <a:rect l="l" t="t" r="r" b="b"/>
              <a:pathLst>
                <a:path w="7067" h="4698" extrusionOk="0">
                  <a:moveTo>
                    <a:pt x="1634" y="0"/>
                  </a:moveTo>
                  <a:cubicBezTo>
                    <a:pt x="736" y="0"/>
                    <a:pt x="0" y="736"/>
                    <a:pt x="0" y="1635"/>
                  </a:cubicBezTo>
                  <a:lnTo>
                    <a:pt x="0" y="3063"/>
                  </a:lnTo>
                  <a:cubicBezTo>
                    <a:pt x="0" y="3962"/>
                    <a:pt x="736" y="4697"/>
                    <a:pt x="1634" y="4697"/>
                  </a:cubicBezTo>
                  <a:lnTo>
                    <a:pt x="5433" y="4697"/>
                  </a:lnTo>
                  <a:cubicBezTo>
                    <a:pt x="6331" y="4697"/>
                    <a:pt x="7067" y="3962"/>
                    <a:pt x="7067" y="3063"/>
                  </a:cubicBezTo>
                  <a:lnTo>
                    <a:pt x="7067" y="1635"/>
                  </a:lnTo>
                  <a:cubicBezTo>
                    <a:pt x="7067" y="736"/>
                    <a:pt x="6331" y="0"/>
                    <a:pt x="54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6"/>
            <p:cNvSpPr/>
            <p:nvPr/>
          </p:nvSpPr>
          <p:spPr>
            <a:xfrm>
              <a:off x="8550627" y="311895"/>
              <a:ext cx="98988" cy="59396"/>
            </a:xfrm>
            <a:custGeom>
              <a:avLst/>
              <a:gdLst/>
              <a:ahLst/>
              <a:cxnLst/>
              <a:rect l="l" t="t" r="r" b="b"/>
              <a:pathLst>
                <a:path w="5923" h="3554" extrusionOk="0">
                  <a:moveTo>
                    <a:pt x="2871" y="323"/>
                  </a:moveTo>
                  <a:cubicBezTo>
                    <a:pt x="2894" y="323"/>
                    <a:pt x="2918" y="325"/>
                    <a:pt x="2942" y="327"/>
                  </a:cubicBezTo>
                  <a:cubicBezTo>
                    <a:pt x="3350" y="327"/>
                    <a:pt x="3635" y="654"/>
                    <a:pt x="3635" y="1063"/>
                  </a:cubicBezTo>
                  <a:lnTo>
                    <a:pt x="3596" y="2491"/>
                  </a:lnTo>
                  <a:cubicBezTo>
                    <a:pt x="3596" y="2877"/>
                    <a:pt x="3304" y="3190"/>
                    <a:pt x="2927" y="3190"/>
                  </a:cubicBezTo>
                  <a:cubicBezTo>
                    <a:pt x="2905" y="3190"/>
                    <a:pt x="2883" y="3189"/>
                    <a:pt x="2860" y="3187"/>
                  </a:cubicBezTo>
                  <a:cubicBezTo>
                    <a:pt x="2452" y="3187"/>
                    <a:pt x="2164" y="2860"/>
                    <a:pt x="2164" y="2452"/>
                  </a:cubicBezTo>
                  <a:lnTo>
                    <a:pt x="2206" y="1020"/>
                  </a:lnTo>
                  <a:cubicBezTo>
                    <a:pt x="2206" y="636"/>
                    <a:pt x="2496" y="323"/>
                    <a:pt x="2871" y="323"/>
                  </a:cubicBezTo>
                  <a:close/>
                  <a:moveTo>
                    <a:pt x="1471" y="0"/>
                  </a:moveTo>
                  <a:cubicBezTo>
                    <a:pt x="693" y="0"/>
                    <a:pt x="0" y="693"/>
                    <a:pt x="0" y="1429"/>
                  </a:cubicBezTo>
                  <a:lnTo>
                    <a:pt x="0" y="2491"/>
                  </a:lnTo>
                  <a:cubicBezTo>
                    <a:pt x="0" y="3226"/>
                    <a:pt x="693" y="3553"/>
                    <a:pt x="1471" y="3553"/>
                  </a:cubicBezTo>
                  <a:lnTo>
                    <a:pt x="4903" y="3553"/>
                  </a:lnTo>
                  <a:cubicBezTo>
                    <a:pt x="5720" y="3553"/>
                    <a:pt x="5923" y="3226"/>
                    <a:pt x="5923" y="2491"/>
                  </a:cubicBezTo>
                  <a:lnTo>
                    <a:pt x="5923" y="1429"/>
                  </a:lnTo>
                  <a:cubicBezTo>
                    <a:pt x="5923" y="693"/>
                    <a:pt x="5720" y="0"/>
                    <a:pt x="49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6"/>
            <p:cNvSpPr/>
            <p:nvPr/>
          </p:nvSpPr>
          <p:spPr>
            <a:xfrm>
              <a:off x="8741106" y="362181"/>
              <a:ext cx="217162" cy="317554"/>
            </a:xfrm>
            <a:custGeom>
              <a:avLst/>
              <a:gdLst/>
              <a:ahLst/>
              <a:cxnLst/>
              <a:rect l="l" t="t" r="r" b="b"/>
              <a:pathLst>
                <a:path w="12994" h="19001" extrusionOk="0">
                  <a:moveTo>
                    <a:pt x="1" y="0"/>
                  </a:moveTo>
                  <a:lnTo>
                    <a:pt x="1" y="19001"/>
                  </a:lnTo>
                  <a:lnTo>
                    <a:pt x="12993" y="19001"/>
                  </a:lnTo>
                  <a:lnTo>
                    <a:pt x="12993" y="2533"/>
                  </a:lnTo>
                  <a:lnTo>
                    <a:pt x="11728" y="1268"/>
                  </a:lnTo>
                  <a:lnTo>
                    <a:pt x="104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6"/>
            <p:cNvSpPr/>
            <p:nvPr/>
          </p:nvSpPr>
          <p:spPr>
            <a:xfrm>
              <a:off x="8844242" y="362181"/>
              <a:ext cx="114029" cy="317554"/>
            </a:xfrm>
            <a:custGeom>
              <a:avLst/>
              <a:gdLst/>
              <a:ahLst/>
              <a:cxnLst/>
              <a:rect l="l" t="t" r="r" b="b"/>
              <a:pathLst>
                <a:path w="6823" h="19001" extrusionOk="0">
                  <a:moveTo>
                    <a:pt x="1" y="0"/>
                  </a:moveTo>
                  <a:lnTo>
                    <a:pt x="1" y="19001"/>
                  </a:lnTo>
                  <a:lnTo>
                    <a:pt x="6822" y="19001"/>
                  </a:lnTo>
                  <a:lnTo>
                    <a:pt x="6822" y="2533"/>
                  </a:lnTo>
                  <a:lnTo>
                    <a:pt x="5352" y="1105"/>
                  </a:lnTo>
                  <a:lnTo>
                    <a:pt x="42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6"/>
            <p:cNvSpPr/>
            <p:nvPr/>
          </p:nvSpPr>
          <p:spPr>
            <a:xfrm>
              <a:off x="8763669" y="426360"/>
              <a:ext cx="81239" cy="10947"/>
            </a:xfrm>
            <a:custGeom>
              <a:avLst/>
              <a:gdLst/>
              <a:ahLst/>
              <a:cxnLst/>
              <a:rect l="l" t="t" r="r" b="b"/>
              <a:pathLst>
                <a:path w="4861" h="655" extrusionOk="0">
                  <a:moveTo>
                    <a:pt x="1" y="1"/>
                  </a:moveTo>
                  <a:lnTo>
                    <a:pt x="1" y="655"/>
                  </a:lnTo>
                  <a:lnTo>
                    <a:pt x="4861" y="655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6"/>
            <p:cNvSpPr/>
            <p:nvPr/>
          </p:nvSpPr>
          <p:spPr>
            <a:xfrm>
              <a:off x="8763669" y="447569"/>
              <a:ext cx="81239" cy="10228"/>
            </a:xfrm>
            <a:custGeom>
              <a:avLst/>
              <a:gdLst/>
              <a:ahLst/>
              <a:cxnLst/>
              <a:rect l="l" t="t" r="r" b="b"/>
              <a:pathLst>
                <a:path w="4861" h="612" extrusionOk="0">
                  <a:moveTo>
                    <a:pt x="1" y="0"/>
                  </a:moveTo>
                  <a:lnTo>
                    <a:pt x="1" y="611"/>
                  </a:lnTo>
                  <a:lnTo>
                    <a:pt x="4861" y="611"/>
                  </a:lnTo>
                  <a:lnTo>
                    <a:pt x="48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6"/>
            <p:cNvSpPr/>
            <p:nvPr/>
          </p:nvSpPr>
          <p:spPr>
            <a:xfrm>
              <a:off x="8763669" y="468043"/>
              <a:ext cx="81239" cy="10245"/>
            </a:xfrm>
            <a:custGeom>
              <a:avLst/>
              <a:gdLst/>
              <a:ahLst/>
              <a:cxnLst/>
              <a:rect l="l" t="t" r="r" b="b"/>
              <a:pathLst>
                <a:path w="4861" h="613" extrusionOk="0">
                  <a:moveTo>
                    <a:pt x="1" y="1"/>
                  </a:moveTo>
                  <a:lnTo>
                    <a:pt x="1" y="612"/>
                  </a:lnTo>
                  <a:lnTo>
                    <a:pt x="4861" y="612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6"/>
            <p:cNvSpPr/>
            <p:nvPr/>
          </p:nvSpPr>
          <p:spPr>
            <a:xfrm>
              <a:off x="8763669" y="488534"/>
              <a:ext cx="81239" cy="10947"/>
            </a:xfrm>
            <a:custGeom>
              <a:avLst/>
              <a:gdLst/>
              <a:ahLst/>
              <a:cxnLst/>
              <a:rect l="l" t="t" r="r" b="b"/>
              <a:pathLst>
                <a:path w="4861" h="655" extrusionOk="0">
                  <a:moveTo>
                    <a:pt x="1" y="1"/>
                  </a:moveTo>
                  <a:lnTo>
                    <a:pt x="1" y="654"/>
                  </a:lnTo>
                  <a:lnTo>
                    <a:pt x="4861" y="654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6"/>
            <p:cNvSpPr/>
            <p:nvPr/>
          </p:nvSpPr>
          <p:spPr>
            <a:xfrm>
              <a:off x="8763669" y="509024"/>
              <a:ext cx="81239" cy="10947"/>
            </a:xfrm>
            <a:custGeom>
              <a:avLst/>
              <a:gdLst/>
              <a:ahLst/>
              <a:cxnLst/>
              <a:rect l="l" t="t" r="r" b="b"/>
              <a:pathLst>
                <a:path w="4861" h="655" extrusionOk="0">
                  <a:moveTo>
                    <a:pt x="1" y="0"/>
                  </a:moveTo>
                  <a:lnTo>
                    <a:pt x="1" y="654"/>
                  </a:lnTo>
                  <a:lnTo>
                    <a:pt x="4861" y="654"/>
                  </a:lnTo>
                  <a:lnTo>
                    <a:pt x="48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6"/>
            <p:cNvSpPr/>
            <p:nvPr/>
          </p:nvSpPr>
          <p:spPr>
            <a:xfrm>
              <a:off x="8843540" y="426360"/>
              <a:ext cx="82660" cy="10947"/>
            </a:xfrm>
            <a:custGeom>
              <a:avLst/>
              <a:gdLst/>
              <a:ahLst/>
              <a:cxnLst/>
              <a:rect l="l" t="t" r="r" b="b"/>
              <a:pathLst>
                <a:path w="4946" h="655" extrusionOk="0">
                  <a:moveTo>
                    <a:pt x="0" y="1"/>
                  </a:moveTo>
                  <a:lnTo>
                    <a:pt x="0" y="655"/>
                  </a:lnTo>
                  <a:lnTo>
                    <a:pt x="4946" y="655"/>
                  </a:lnTo>
                  <a:lnTo>
                    <a:pt x="4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6"/>
            <p:cNvSpPr/>
            <p:nvPr/>
          </p:nvSpPr>
          <p:spPr>
            <a:xfrm>
              <a:off x="8843540" y="447569"/>
              <a:ext cx="82660" cy="10228"/>
            </a:xfrm>
            <a:custGeom>
              <a:avLst/>
              <a:gdLst/>
              <a:ahLst/>
              <a:cxnLst/>
              <a:rect l="l" t="t" r="r" b="b"/>
              <a:pathLst>
                <a:path w="4946" h="612" extrusionOk="0">
                  <a:moveTo>
                    <a:pt x="0" y="0"/>
                  </a:moveTo>
                  <a:lnTo>
                    <a:pt x="0" y="611"/>
                  </a:lnTo>
                  <a:lnTo>
                    <a:pt x="4946" y="611"/>
                  </a:lnTo>
                  <a:lnTo>
                    <a:pt x="4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6"/>
            <p:cNvSpPr/>
            <p:nvPr/>
          </p:nvSpPr>
          <p:spPr>
            <a:xfrm>
              <a:off x="8843540" y="468043"/>
              <a:ext cx="82660" cy="10245"/>
            </a:xfrm>
            <a:custGeom>
              <a:avLst/>
              <a:gdLst/>
              <a:ahLst/>
              <a:cxnLst/>
              <a:rect l="l" t="t" r="r" b="b"/>
              <a:pathLst>
                <a:path w="4946" h="613" extrusionOk="0">
                  <a:moveTo>
                    <a:pt x="0" y="1"/>
                  </a:moveTo>
                  <a:lnTo>
                    <a:pt x="0" y="612"/>
                  </a:lnTo>
                  <a:lnTo>
                    <a:pt x="4946" y="612"/>
                  </a:lnTo>
                  <a:lnTo>
                    <a:pt x="4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6"/>
            <p:cNvSpPr/>
            <p:nvPr/>
          </p:nvSpPr>
          <p:spPr>
            <a:xfrm>
              <a:off x="8843540" y="488534"/>
              <a:ext cx="82660" cy="10947"/>
            </a:xfrm>
            <a:custGeom>
              <a:avLst/>
              <a:gdLst/>
              <a:ahLst/>
              <a:cxnLst/>
              <a:rect l="l" t="t" r="r" b="b"/>
              <a:pathLst>
                <a:path w="4946" h="655" extrusionOk="0">
                  <a:moveTo>
                    <a:pt x="0" y="1"/>
                  </a:moveTo>
                  <a:lnTo>
                    <a:pt x="0" y="654"/>
                  </a:lnTo>
                  <a:lnTo>
                    <a:pt x="4946" y="654"/>
                  </a:lnTo>
                  <a:lnTo>
                    <a:pt x="4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6"/>
            <p:cNvSpPr/>
            <p:nvPr/>
          </p:nvSpPr>
          <p:spPr>
            <a:xfrm>
              <a:off x="8843540" y="509024"/>
              <a:ext cx="82660" cy="10947"/>
            </a:xfrm>
            <a:custGeom>
              <a:avLst/>
              <a:gdLst/>
              <a:ahLst/>
              <a:cxnLst/>
              <a:rect l="l" t="t" r="r" b="b"/>
              <a:pathLst>
                <a:path w="4946" h="655" extrusionOk="0">
                  <a:moveTo>
                    <a:pt x="0" y="0"/>
                  </a:moveTo>
                  <a:lnTo>
                    <a:pt x="0" y="654"/>
                  </a:lnTo>
                  <a:lnTo>
                    <a:pt x="4946" y="654"/>
                  </a:lnTo>
                  <a:lnTo>
                    <a:pt x="4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6"/>
            <p:cNvSpPr/>
            <p:nvPr/>
          </p:nvSpPr>
          <p:spPr>
            <a:xfrm>
              <a:off x="8915273" y="362181"/>
              <a:ext cx="43001" cy="42349"/>
            </a:xfrm>
            <a:custGeom>
              <a:avLst/>
              <a:gdLst/>
              <a:ahLst/>
              <a:cxnLst/>
              <a:rect l="l" t="t" r="r" b="b"/>
              <a:pathLst>
                <a:path w="2573" h="2534" extrusionOk="0">
                  <a:moveTo>
                    <a:pt x="0" y="0"/>
                  </a:moveTo>
                  <a:lnTo>
                    <a:pt x="0" y="2533"/>
                  </a:lnTo>
                  <a:lnTo>
                    <a:pt x="2572" y="2533"/>
                  </a:lnTo>
                  <a:lnTo>
                    <a:pt x="1307" y="1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6"/>
            <p:cNvSpPr/>
            <p:nvPr/>
          </p:nvSpPr>
          <p:spPr>
            <a:xfrm>
              <a:off x="8620271" y="440733"/>
              <a:ext cx="217162" cy="316852"/>
            </a:xfrm>
            <a:custGeom>
              <a:avLst/>
              <a:gdLst/>
              <a:ahLst/>
              <a:cxnLst/>
              <a:rect l="l" t="t" r="r" b="b"/>
              <a:pathLst>
                <a:path w="12994" h="18959" extrusionOk="0">
                  <a:moveTo>
                    <a:pt x="0" y="0"/>
                  </a:moveTo>
                  <a:lnTo>
                    <a:pt x="0" y="18959"/>
                  </a:lnTo>
                  <a:lnTo>
                    <a:pt x="12993" y="18959"/>
                  </a:lnTo>
                  <a:lnTo>
                    <a:pt x="12993" y="2534"/>
                  </a:lnTo>
                  <a:lnTo>
                    <a:pt x="11686" y="1265"/>
                  </a:lnTo>
                  <a:lnTo>
                    <a:pt x="104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6"/>
            <p:cNvSpPr/>
            <p:nvPr/>
          </p:nvSpPr>
          <p:spPr>
            <a:xfrm>
              <a:off x="8723357" y="440733"/>
              <a:ext cx="114080" cy="316852"/>
            </a:xfrm>
            <a:custGeom>
              <a:avLst/>
              <a:gdLst/>
              <a:ahLst/>
              <a:cxnLst/>
              <a:rect l="l" t="t" r="r" b="b"/>
              <a:pathLst>
                <a:path w="6826" h="18959" extrusionOk="0">
                  <a:moveTo>
                    <a:pt x="0" y="0"/>
                  </a:moveTo>
                  <a:lnTo>
                    <a:pt x="0" y="18959"/>
                  </a:lnTo>
                  <a:lnTo>
                    <a:pt x="6825" y="18959"/>
                  </a:lnTo>
                  <a:lnTo>
                    <a:pt x="6825" y="2534"/>
                  </a:lnTo>
                  <a:lnTo>
                    <a:pt x="5354" y="1102"/>
                  </a:lnTo>
                  <a:lnTo>
                    <a:pt x="42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6"/>
            <p:cNvSpPr/>
            <p:nvPr/>
          </p:nvSpPr>
          <p:spPr>
            <a:xfrm>
              <a:off x="8794370" y="440733"/>
              <a:ext cx="43068" cy="42349"/>
            </a:xfrm>
            <a:custGeom>
              <a:avLst/>
              <a:gdLst/>
              <a:ahLst/>
              <a:cxnLst/>
              <a:rect l="l" t="t" r="r" b="b"/>
              <a:pathLst>
                <a:path w="2577" h="2534" extrusionOk="0">
                  <a:moveTo>
                    <a:pt x="1" y="0"/>
                  </a:moveTo>
                  <a:lnTo>
                    <a:pt x="1" y="2534"/>
                  </a:lnTo>
                  <a:lnTo>
                    <a:pt x="2576" y="2534"/>
                  </a:lnTo>
                  <a:lnTo>
                    <a:pt x="1269" y="12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6"/>
            <p:cNvSpPr/>
            <p:nvPr/>
          </p:nvSpPr>
          <p:spPr>
            <a:xfrm>
              <a:off x="8644137" y="506283"/>
              <a:ext cx="80588" cy="10245"/>
            </a:xfrm>
            <a:custGeom>
              <a:avLst/>
              <a:gdLst/>
              <a:ahLst/>
              <a:cxnLst/>
              <a:rect l="l" t="t" r="r" b="b"/>
              <a:pathLst>
                <a:path w="4822" h="613" extrusionOk="0">
                  <a:moveTo>
                    <a:pt x="1" y="1"/>
                  </a:moveTo>
                  <a:lnTo>
                    <a:pt x="1" y="612"/>
                  </a:lnTo>
                  <a:lnTo>
                    <a:pt x="4822" y="612"/>
                  </a:lnTo>
                  <a:lnTo>
                    <a:pt x="4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6"/>
            <p:cNvSpPr/>
            <p:nvPr/>
          </p:nvSpPr>
          <p:spPr>
            <a:xfrm>
              <a:off x="8644137" y="526774"/>
              <a:ext cx="80588" cy="10947"/>
            </a:xfrm>
            <a:custGeom>
              <a:avLst/>
              <a:gdLst/>
              <a:ahLst/>
              <a:cxnLst/>
              <a:rect l="l" t="t" r="r" b="b"/>
              <a:pathLst>
                <a:path w="4822" h="655" extrusionOk="0">
                  <a:moveTo>
                    <a:pt x="1" y="1"/>
                  </a:moveTo>
                  <a:lnTo>
                    <a:pt x="1" y="654"/>
                  </a:lnTo>
                  <a:lnTo>
                    <a:pt x="4822" y="654"/>
                  </a:lnTo>
                  <a:lnTo>
                    <a:pt x="4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6"/>
            <p:cNvSpPr/>
            <p:nvPr/>
          </p:nvSpPr>
          <p:spPr>
            <a:xfrm>
              <a:off x="8644137" y="547264"/>
              <a:ext cx="80588" cy="10947"/>
            </a:xfrm>
            <a:custGeom>
              <a:avLst/>
              <a:gdLst/>
              <a:ahLst/>
              <a:cxnLst/>
              <a:rect l="l" t="t" r="r" b="b"/>
              <a:pathLst>
                <a:path w="4822" h="655" extrusionOk="0">
                  <a:moveTo>
                    <a:pt x="1" y="0"/>
                  </a:moveTo>
                  <a:lnTo>
                    <a:pt x="1" y="654"/>
                  </a:lnTo>
                  <a:lnTo>
                    <a:pt x="4822" y="654"/>
                  </a:lnTo>
                  <a:lnTo>
                    <a:pt x="4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6"/>
            <p:cNvSpPr/>
            <p:nvPr/>
          </p:nvSpPr>
          <p:spPr>
            <a:xfrm>
              <a:off x="8644137" y="568407"/>
              <a:ext cx="80588" cy="10278"/>
            </a:xfrm>
            <a:custGeom>
              <a:avLst/>
              <a:gdLst/>
              <a:ahLst/>
              <a:cxnLst/>
              <a:rect l="l" t="t" r="r" b="b"/>
              <a:pathLst>
                <a:path w="4822" h="615" extrusionOk="0">
                  <a:moveTo>
                    <a:pt x="1" y="0"/>
                  </a:moveTo>
                  <a:lnTo>
                    <a:pt x="1" y="615"/>
                  </a:lnTo>
                  <a:lnTo>
                    <a:pt x="4822" y="615"/>
                  </a:lnTo>
                  <a:lnTo>
                    <a:pt x="4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6"/>
            <p:cNvSpPr/>
            <p:nvPr/>
          </p:nvSpPr>
          <p:spPr>
            <a:xfrm>
              <a:off x="8644137" y="588897"/>
              <a:ext cx="80588" cy="10278"/>
            </a:xfrm>
            <a:custGeom>
              <a:avLst/>
              <a:gdLst/>
              <a:ahLst/>
              <a:cxnLst/>
              <a:rect l="l" t="t" r="r" b="b"/>
              <a:pathLst>
                <a:path w="4822" h="615" extrusionOk="0">
                  <a:moveTo>
                    <a:pt x="1" y="0"/>
                  </a:moveTo>
                  <a:lnTo>
                    <a:pt x="1" y="615"/>
                  </a:lnTo>
                  <a:lnTo>
                    <a:pt x="4822" y="615"/>
                  </a:lnTo>
                  <a:lnTo>
                    <a:pt x="4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6"/>
            <p:cNvSpPr/>
            <p:nvPr/>
          </p:nvSpPr>
          <p:spPr>
            <a:xfrm>
              <a:off x="8723357" y="506283"/>
              <a:ext cx="81958" cy="10245"/>
            </a:xfrm>
            <a:custGeom>
              <a:avLst/>
              <a:gdLst/>
              <a:ahLst/>
              <a:cxnLst/>
              <a:rect l="l" t="t" r="r" b="b"/>
              <a:pathLst>
                <a:path w="4904" h="613" extrusionOk="0">
                  <a:moveTo>
                    <a:pt x="0" y="1"/>
                  </a:moveTo>
                  <a:lnTo>
                    <a:pt x="0" y="612"/>
                  </a:lnTo>
                  <a:lnTo>
                    <a:pt x="4903" y="612"/>
                  </a:lnTo>
                  <a:lnTo>
                    <a:pt x="49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6"/>
            <p:cNvSpPr/>
            <p:nvPr/>
          </p:nvSpPr>
          <p:spPr>
            <a:xfrm>
              <a:off x="8723357" y="526774"/>
              <a:ext cx="81958" cy="10947"/>
            </a:xfrm>
            <a:custGeom>
              <a:avLst/>
              <a:gdLst/>
              <a:ahLst/>
              <a:cxnLst/>
              <a:rect l="l" t="t" r="r" b="b"/>
              <a:pathLst>
                <a:path w="4904" h="655" extrusionOk="0">
                  <a:moveTo>
                    <a:pt x="0" y="1"/>
                  </a:moveTo>
                  <a:lnTo>
                    <a:pt x="0" y="654"/>
                  </a:lnTo>
                  <a:lnTo>
                    <a:pt x="4903" y="654"/>
                  </a:lnTo>
                  <a:lnTo>
                    <a:pt x="49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6"/>
            <p:cNvSpPr/>
            <p:nvPr/>
          </p:nvSpPr>
          <p:spPr>
            <a:xfrm>
              <a:off x="8723357" y="547264"/>
              <a:ext cx="81958" cy="10947"/>
            </a:xfrm>
            <a:custGeom>
              <a:avLst/>
              <a:gdLst/>
              <a:ahLst/>
              <a:cxnLst/>
              <a:rect l="l" t="t" r="r" b="b"/>
              <a:pathLst>
                <a:path w="4904" h="655" extrusionOk="0">
                  <a:moveTo>
                    <a:pt x="0" y="0"/>
                  </a:moveTo>
                  <a:lnTo>
                    <a:pt x="0" y="654"/>
                  </a:lnTo>
                  <a:lnTo>
                    <a:pt x="4903" y="654"/>
                  </a:lnTo>
                  <a:lnTo>
                    <a:pt x="49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6"/>
            <p:cNvSpPr/>
            <p:nvPr/>
          </p:nvSpPr>
          <p:spPr>
            <a:xfrm>
              <a:off x="8723357" y="568407"/>
              <a:ext cx="81958" cy="10278"/>
            </a:xfrm>
            <a:custGeom>
              <a:avLst/>
              <a:gdLst/>
              <a:ahLst/>
              <a:cxnLst/>
              <a:rect l="l" t="t" r="r" b="b"/>
              <a:pathLst>
                <a:path w="4904" h="615" extrusionOk="0">
                  <a:moveTo>
                    <a:pt x="0" y="0"/>
                  </a:moveTo>
                  <a:lnTo>
                    <a:pt x="0" y="615"/>
                  </a:lnTo>
                  <a:lnTo>
                    <a:pt x="4903" y="615"/>
                  </a:lnTo>
                  <a:lnTo>
                    <a:pt x="49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6"/>
            <p:cNvSpPr/>
            <p:nvPr/>
          </p:nvSpPr>
          <p:spPr>
            <a:xfrm>
              <a:off x="8723357" y="588897"/>
              <a:ext cx="81958" cy="10278"/>
            </a:xfrm>
            <a:custGeom>
              <a:avLst/>
              <a:gdLst/>
              <a:ahLst/>
              <a:cxnLst/>
              <a:rect l="l" t="t" r="r" b="b"/>
              <a:pathLst>
                <a:path w="4904" h="615" extrusionOk="0">
                  <a:moveTo>
                    <a:pt x="0" y="0"/>
                  </a:moveTo>
                  <a:lnTo>
                    <a:pt x="0" y="615"/>
                  </a:lnTo>
                  <a:lnTo>
                    <a:pt x="4903" y="615"/>
                  </a:lnTo>
                  <a:lnTo>
                    <a:pt x="49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" name="Google Shape;775;p26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4259025" y="2232175"/>
            <a:ext cx="4171800" cy="155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4259025" y="1030650"/>
            <a:ext cx="1108500" cy="1106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4259025" y="3783763"/>
            <a:ext cx="4171800" cy="3291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>
            <a:spLocks noGrp="1"/>
          </p:cNvSpPr>
          <p:nvPr>
            <p:ph type="pic" idx="3"/>
          </p:nvPr>
        </p:nvSpPr>
        <p:spPr>
          <a:xfrm>
            <a:off x="950325" y="595963"/>
            <a:ext cx="2813100" cy="3799200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3"/>
          <p:cNvSpPr/>
          <p:nvPr/>
        </p:nvSpPr>
        <p:spPr>
          <a:xfrm>
            <a:off x="8336275" y="-29225"/>
            <a:ext cx="869400" cy="12714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3"/>
          <p:cNvGrpSpPr/>
          <p:nvPr/>
        </p:nvGrpSpPr>
        <p:grpSpPr>
          <a:xfrm>
            <a:off x="7757475" y="253625"/>
            <a:ext cx="992446" cy="1018172"/>
            <a:chOff x="7982875" y="197275"/>
            <a:chExt cx="992446" cy="1018172"/>
          </a:xfrm>
        </p:grpSpPr>
        <p:sp>
          <p:nvSpPr>
            <p:cNvPr id="33" name="Google Shape;33;p3"/>
            <p:cNvSpPr/>
            <p:nvPr/>
          </p:nvSpPr>
          <p:spPr>
            <a:xfrm>
              <a:off x="8252143" y="470600"/>
              <a:ext cx="75784" cy="365325"/>
            </a:xfrm>
            <a:custGeom>
              <a:avLst/>
              <a:gdLst/>
              <a:ahLst/>
              <a:cxnLst/>
              <a:rect l="l" t="t" r="r" b="b"/>
              <a:pathLst>
                <a:path w="4577" h="22064" extrusionOk="0">
                  <a:moveTo>
                    <a:pt x="0" y="0"/>
                  </a:moveTo>
                  <a:lnTo>
                    <a:pt x="0" y="22021"/>
                  </a:lnTo>
                  <a:lnTo>
                    <a:pt x="4534" y="22064"/>
                  </a:lnTo>
                  <a:lnTo>
                    <a:pt x="4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8365102" y="470600"/>
              <a:ext cx="75784" cy="365325"/>
            </a:xfrm>
            <a:custGeom>
              <a:avLst/>
              <a:gdLst/>
              <a:ahLst/>
              <a:cxnLst/>
              <a:rect l="l" t="t" r="r" b="b"/>
              <a:pathLst>
                <a:path w="4577" h="22064" extrusionOk="0">
                  <a:moveTo>
                    <a:pt x="43" y="0"/>
                  </a:moveTo>
                  <a:lnTo>
                    <a:pt x="0" y="22064"/>
                  </a:lnTo>
                  <a:lnTo>
                    <a:pt x="4576" y="22064"/>
                  </a:lnTo>
                  <a:lnTo>
                    <a:pt x="4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8468623" y="471246"/>
              <a:ext cx="76446" cy="364679"/>
            </a:xfrm>
            <a:custGeom>
              <a:avLst/>
              <a:gdLst/>
              <a:ahLst/>
              <a:cxnLst/>
              <a:rect l="l" t="t" r="r" b="b"/>
              <a:pathLst>
                <a:path w="4617" h="22025" extrusionOk="0">
                  <a:moveTo>
                    <a:pt x="40" y="1"/>
                  </a:moveTo>
                  <a:lnTo>
                    <a:pt x="1" y="22025"/>
                  </a:lnTo>
                  <a:lnTo>
                    <a:pt x="4577" y="22025"/>
                  </a:lnTo>
                  <a:lnTo>
                    <a:pt x="46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8582294" y="471246"/>
              <a:ext cx="75784" cy="364679"/>
            </a:xfrm>
            <a:custGeom>
              <a:avLst/>
              <a:gdLst/>
              <a:ahLst/>
              <a:cxnLst/>
              <a:rect l="l" t="t" r="r" b="b"/>
              <a:pathLst>
                <a:path w="4577" h="22025" extrusionOk="0">
                  <a:moveTo>
                    <a:pt x="0" y="1"/>
                  </a:moveTo>
                  <a:lnTo>
                    <a:pt x="0" y="22025"/>
                  </a:lnTo>
                  <a:lnTo>
                    <a:pt x="4534" y="22025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8692538" y="471246"/>
              <a:ext cx="75784" cy="364679"/>
            </a:xfrm>
            <a:custGeom>
              <a:avLst/>
              <a:gdLst/>
              <a:ahLst/>
              <a:cxnLst/>
              <a:rect l="l" t="t" r="r" b="b"/>
              <a:pathLst>
                <a:path w="4577" h="22025" extrusionOk="0">
                  <a:moveTo>
                    <a:pt x="0" y="1"/>
                  </a:moveTo>
                  <a:lnTo>
                    <a:pt x="0" y="22025"/>
                  </a:lnTo>
                  <a:lnTo>
                    <a:pt x="4537" y="22025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800132" y="471246"/>
              <a:ext cx="75784" cy="365325"/>
            </a:xfrm>
            <a:custGeom>
              <a:avLst/>
              <a:gdLst/>
              <a:ahLst/>
              <a:cxnLst/>
              <a:rect l="l" t="t" r="r" b="b"/>
              <a:pathLst>
                <a:path w="4577" h="22064" extrusionOk="0">
                  <a:moveTo>
                    <a:pt x="0" y="1"/>
                  </a:moveTo>
                  <a:lnTo>
                    <a:pt x="0" y="22025"/>
                  </a:lnTo>
                  <a:lnTo>
                    <a:pt x="4534" y="22064"/>
                  </a:lnTo>
                  <a:lnTo>
                    <a:pt x="4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8176373" y="881224"/>
              <a:ext cx="780007" cy="48729"/>
            </a:xfrm>
            <a:custGeom>
              <a:avLst/>
              <a:gdLst/>
              <a:ahLst/>
              <a:cxnLst/>
              <a:rect l="l" t="t" r="r" b="b"/>
              <a:pathLst>
                <a:path w="47109" h="2943" extrusionOk="0">
                  <a:moveTo>
                    <a:pt x="0" y="1"/>
                  </a:moveTo>
                  <a:lnTo>
                    <a:pt x="0" y="2942"/>
                  </a:lnTo>
                  <a:lnTo>
                    <a:pt x="47108" y="2942"/>
                  </a:lnTo>
                  <a:lnTo>
                    <a:pt x="471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8157430" y="929938"/>
              <a:ext cx="817891" cy="54143"/>
            </a:xfrm>
            <a:custGeom>
              <a:avLst/>
              <a:gdLst/>
              <a:ahLst/>
              <a:cxnLst/>
              <a:rect l="l" t="t" r="r" b="b"/>
              <a:pathLst>
                <a:path w="49397" h="3270" extrusionOk="0">
                  <a:moveTo>
                    <a:pt x="0" y="0"/>
                  </a:moveTo>
                  <a:lnTo>
                    <a:pt x="0" y="3269"/>
                  </a:lnTo>
                  <a:lnTo>
                    <a:pt x="49396" y="3269"/>
                  </a:lnTo>
                  <a:lnTo>
                    <a:pt x="493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8172962" y="197275"/>
              <a:ext cx="788170" cy="244207"/>
            </a:xfrm>
            <a:custGeom>
              <a:avLst/>
              <a:gdLst/>
              <a:ahLst/>
              <a:cxnLst/>
              <a:rect l="l" t="t" r="r" b="b"/>
              <a:pathLst>
                <a:path w="47602" h="14749" extrusionOk="0">
                  <a:moveTo>
                    <a:pt x="23616" y="1"/>
                  </a:moveTo>
                  <a:lnTo>
                    <a:pt x="0" y="14749"/>
                  </a:lnTo>
                  <a:lnTo>
                    <a:pt x="47602" y="14749"/>
                  </a:lnTo>
                  <a:lnTo>
                    <a:pt x="236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8271731" y="237163"/>
              <a:ext cx="590639" cy="182679"/>
            </a:xfrm>
            <a:custGeom>
              <a:avLst/>
              <a:gdLst/>
              <a:ahLst/>
              <a:cxnLst/>
              <a:rect l="l" t="t" r="r" b="b"/>
              <a:pathLst>
                <a:path w="35672" h="11033" extrusionOk="0">
                  <a:moveTo>
                    <a:pt x="17694" y="1"/>
                  </a:moveTo>
                  <a:lnTo>
                    <a:pt x="1" y="11032"/>
                  </a:lnTo>
                  <a:lnTo>
                    <a:pt x="35671" y="11032"/>
                  </a:lnTo>
                  <a:lnTo>
                    <a:pt x="176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8210847" y="835921"/>
              <a:ext cx="712403" cy="45318"/>
            </a:xfrm>
            <a:custGeom>
              <a:avLst/>
              <a:gdLst/>
              <a:ahLst/>
              <a:cxnLst/>
              <a:rect l="l" t="t" r="r" b="b"/>
              <a:pathLst>
                <a:path w="43026" h="2737" extrusionOk="0">
                  <a:moveTo>
                    <a:pt x="0" y="1"/>
                  </a:moveTo>
                  <a:lnTo>
                    <a:pt x="0" y="694"/>
                  </a:lnTo>
                  <a:lnTo>
                    <a:pt x="0" y="2737"/>
                  </a:lnTo>
                  <a:lnTo>
                    <a:pt x="43026" y="2737"/>
                  </a:lnTo>
                  <a:lnTo>
                    <a:pt x="43026" y="694"/>
                  </a:lnTo>
                  <a:lnTo>
                    <a:pt x="430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8207485" y="441474"/>
              <a:ext cx="712353" cy="37254"/>
            </a:xfrm>
            <a:custGeom>
              <a:avLst/>
              <a:gdLst/>
              <a:ahLst/>
              <a:cxnLst/>
              <a:rect l="l" t="t" r="r" b="b"/>
              <a:pathLst>
                <a:path w="43023" h="2250" extrusionOk="0">
                  <a:moveTo>
                    <a:pt x="1" y="1"/>
                  </a:moveTo>
                  <a:lnTo>
                    <a:pt x="1" y="1106"/>
                  </a:lnTo>
                  <a:lnTo>
                    <a:pt x="1" y="2250"/>
                  </a:lnTo>
                  <a:lnTo>
                    <a:pt x="43023" y="2250"/>
                  </a:lnTo>
                  <a:lnTo>
                    <a:pt x="43023" y="1106"/>
                  </a:lnTo>
                  <a:lnTo>
                    <a:pt x="430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8442213" y="819695"/>
              <a:ext cx="257088" cy="246260"/>
            </a:xfrm>
            <a:custGeom>
              <a:avLst/>
              <a:gdLst/>
              <a:ahLst/>
              <a:cxnLst/>
              <a:rect l="l" t="t" r="r" b="b"/>
              <a:pathLst>
                <a:path w="15527" h="14873" extrusionOk="0">
                  <a:moveTo>
                    <a:pt x="9153" y="0"/>
                  </a:moveTo>
                  <a:lnTo>
                    <a:pt x="8990" y="327"/>
                  </a:lnTo>
                  <a:cubicBezTo>
                    <a:pt x="8990" y="327"/>
                    <a:pt x="2616" y="2164"/>
                    <a:pt x="2331" y="2409"/>
                  </a:cubicBezTo>
                  <a:cubicBezTo>
                    <a:pt x="2044" y="2615"/>
                    <a:pt x="1227" y="3471"/>
                    <a:pt x="1" y="9970"/>
                  </a:cubicBezTo>
                  <a:cubicBezTo>
                    <a:pt x="1" y="9970"/>
                    <a:pt x="942" y="14709"/>
                    <a:pt x="6254" y="14873"/>
                  </a:cubicBezTo>
                  <a:cubicBezTo>
                    <a:pt x="6254" y="14873"/>
                    <a:pt x="6947" y="14627"/>
                    <a:pt x="7028" y="14013"/>
                  </a:cubicBezTo>
                  <a:cubicBezTo>
                    <a:pt x="7028" y="14013"/>
                    <a:pt x="7127" y="14030"/>
                    <a:pt x="7280" y="14030"/>
                  </a:cubicBezTo>
                  <a:cubicBezTo>
                    <a:pt x="7700" y="14030"/>
                    <a:pt x="8527" y="13899"/>
                    <a:pt x="8826" y="12911"/>
                  </a:cubicBezTo>
                  <a:cubicBezTo>
                    <a:pt x="8826" y="12911"/>
                    <a:pt x="10013" y="12748"/>
                    <a:pt x="10215" y="11686"/>
                  </a:cubicBezTo>
                  <a:lnTo>
                    <a:pt x="15527" y="3226"/>
                  </a:lnTo>
                  <a:lnTo>
                    <a:pt x="9153" y="0"/>
                  </a:lnTo>
                  <a:close/>
                </a:path>
              </a:pathLst>
            </a:custGeom>
            <a:solidFill>
              <a:srgbClr val="F6C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8595110" y="979348"/>
              <a:ext cx="35201" cy="46676"/>
            </a:xfrm>
            <a:custGeom>
              <a:avLst/>
              <a:gdLst/>
              <a:ahLst/>
              <a:cxnLst/>
              <a:rect l="l" t="t" r="r" b="b"/>
              <a:pathLst>
                <a:path w="2126" h="2819" extrusionOk="0">
                  <a:moveTo>
                    <a:pt x="1" y="1"/>
                  </a:moveTo>
                  <a:lnTo>
                    <a:pt x="1" y="1"/>
                  </a:lnTo>
                  <a:cubicBezTo>
                    <a:pt x="1717" y="775"/>
                    <a:pt x="1596" y="2818"/>
                    <a:pt x="1596" y="2818"/>
                  </a:cubicBezTo>
                  <a:lnTo>
                    <a:pt x="1962" y="2452"/>
                  </a:lnTo>
                  <a:cubicBezTo>
                    <a:pt x="2125" y="20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EB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8049174" y="751806"/>
              <a:ext cx="180626" cy="342790"/>
            </a:xfrm>
            <a:custGeom>
              <a:avLst/>
              <a:gdLst/>
              <a:ahLst/>
              <a:cxnLst/>
              <a:rect l="l" t="t" r="r" b="b"/>
              <a:pathLst>
                <a:path w="10909" h="20703" extrusionOk="0">
                  <a:moveTo>
                    <a:pt x="3945" y="0"/>
                  </a:moveTo>
                  <a:cubicBezTo>
                    <a:pt x="3588" y="0"/>
                    <a:pt x="3260" y="264"/>
                    <a:pt x="3188" y="626"/>
                  </a:cubicBezTo>
                  <a:lnTo>
                    <a:pt x="83" y="18727"/>
                  </a:lnTo>
                  <a:cubicBezTo>
                    <a:pt x="1" y="19136"/>
                    <a:pt x="285" y="19545"/>
                    <a:pt x="694" y="19626"/>
                  </a:cubicBezTo>
                  <a:lnTo>
                    <a:pt x="6823" y="20689"/>
                  </a:lnTo>
                  <a:cubicBezTo>
                    <a:pt x="6869" y="20698"/>
                    <a:pt x="6916" y="20702"/>
                    <a:pt x="6962" y="20702"/>
                  </a:cubicBezTo>
                  <a:cubicBezTo>
                    <a:pt x="7320" y="20702"/>
                    <a:pt x="7645" y="20431"/>
                    <a:pt x="7682" y="20035"/>
                  </a:cubicBezTo>
                  <a:lnTo>
                    <a:pt x="10827" y="1933"/>
                  </a:lnTo>
                  <a:cubicBezTo>
                    <a:pt x="10908" y="1524"/>
                    <a:pt x="10624" y="1116"/>
                    <a:pt x="10215" y="1077"/>
                  </a:cubicBezTo>
                  <a:lnTo>
                    <a:pt x="4087" y="14"/>
                  </a:lnTo>
                  <a:cubicBezTo>
                    <a:pt x="4039" y="5"/>
                    <a:pt x="3992" y="0"/>
                    <a:pt x="39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7982875" y="1132245"/>
              <a:ext cx="297687" cy="83201"/>
            </a:xfrm>
            <a:custGeom>
              <a:avLst/>
              <a:gdLst/>
              <a:ahLst/>
              <a:cxnLst/>
              <a:rect l="l" t="t" r="r" b="b"/>
              <a:pathLst>
                <a:path w="17979" h="5025" extrusionOk="0">
                  <a:moveTo>
                    <a:pt x="1717" y="1"/>
                  </a:moveTo>
                  <a:cubicBezTo>
                    <a:pt x="1429" y="1"/>
                    <a:pt x="1184" y="246"/>
                    <a:pt x="1184" y="530"/>
                  </a:cubicBezTo>
                  <a:cubicBezTo>
                    <a:pt x="1184" y="612"/>
                    <a:pt x="1227" y="694"/>
                    <a:pt x="1266" y="775"/>
                  </a:cubicBezTo>
                  <a:lnTo>
                    <a:pt x="775" y="775"/>
                  </a:lnTo>
                  <a:cubicBezTo>
                    <a:pt x="367" y="775"/>
                    <a:pt x="1" y="1145"/>
                    <a:pt x="1" y="1553"/>
                  </a:cubicBezTo>
                  <a:lnTo>
                    <a:pt x="1" y="4250"/>
                  </a:lnTo>
                  <a:cubicBezTo>
                    <a:pt x="1" y="4658"/>
                    <a:pt x="367" y="5025"/>
                    <a:pt x="775" y="5025"/>
                  </a:cubicBezTo>
                  <a:lnTo>
                    <a:pt x="17200" y="5025"/>
                  </a:lnTo>
                  <a:cubicBezTo>
                    <a:pt x="17609" y="5025"/>
                    <a:pt x="17978" y="4658"/>
                    <a:pt x="17978" y="4250"/>
                  </a:cubicBezTo>
                  <a:lnTo>
                    <a:pt x="17978" y="1553"/>
                  </a:lnTo>
                  <a:cubicBezTo>
                    <a:pt x="17978" y="1145"/>
                    <a:pt x="17609" y="775"/>
                    <a:pt x="17200" y="775"/>
                  </a:cubicBezTo>
                  <a:lnTo>
                    <a:pt x="16671" y="775"/>
                  </a:lnTo>
                  <a:cubicBezTo>
                    <a:pt x="16710" y="694"/>
                    <a:pt x="16710" y="612"/>
                    <a:pt x="16710" y="530"/>
                  </a:cubicBezTo>
                  <a:cubicBezTo>
                    <a:pt x="16710" y="246"/>
                    <a:pt x="16507" y="1"/>
                    <a:pt x="16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8229143" y="920931"/>
              <a:ext cx="478975" cy="119380"/>
            </a:xfrm>
            <a:custGeom>
              <a:avLst/>
              <a:gdLst/>
              <a:ahLst/>
              <a:cxnLst/>
              <a:rect l="l" t="t" r="r" b="b"/>
              <a:pathLst>
                <a:path w="28928" h="7210" extrusionOk="0">
                  <a:moveTo>
                    <a:pt x="990" y="1"/>
                  </a:moveTo>
                  <a:cubicBezTo>
                    <a:pt x="604" y="1"/>
                    <a:pt x="280" y="270"/>
                    <a:pt x="245" y="669"/>
                  </a:cubicBezTo>
                  <a:lnTo>
                    <a:pt x="82" y="1607"/>
                  </a:lnTo>
                  <a:cubicBezTo>
                    <a:pt x="0" y="2015"/>
                    <a:pt x="285" y="2424"/>
                    <a:pt x="693" y="2506"/>
                  </a:cubicBezTo>
                  <a:lnTo>
                    <a:pt x="27823" y="7206"/>
                  </a:lnTo>
                  <a:cubicBezTo>
                    <a:pt x="27848" y="7208"/>
                    <a:pt x="27873" y="7210"/>
                    <a:pt x="27899" y="7210"/>
                  </a:cubicBezTo>
                  <a:cubicBezTo>
                    <a:pt x="28281" y="7210"/>
                    <a:pt x="28645" y="6936"/>
                    <a:pt x="28722" y="6552"/>
                  </a:cubicBezTo>
                  <a:lnTo>
                    <a:pt x="28885" y="5611"/>
                  </a:lnTo>
                  <a:cubicBezTo>
                    <a:pt x="28928" y="5202"/>
                    <a:pt x="28640" y="4794"/>
                    <a:pt x="28231" y="4712"/>
                  </a:cubicBezTo>
                  <a:lnTo>
                    <a:pt x="1144" y="15"/>
                  </a:lnTo>
                  <a:cubicBezTo>
                    <a:pt x="1092" y="5"/>
                    <a:pt x="1041" y="1"/>
                    <a:pt x="9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8076246" y="759224"/>
              <a:ext cx="171850" cy="73532"/>
            </a:xfrm>
            <a:custGeom>
              <a:avLst/>
              <a:gdLst/>
              <a:ahLst/>
              <a:cxnLst/>
              <a:rect l="l" t="t" r="r" b="b"/>
              <a:pathLst>
                <a:path w="10379" h="4441" extrusionOk="0">
                  <a:moveTo>
                    <a:pt x="1086" y="0"/>
                  </a:moveTo>
                  <a:cubicBezTo>
                    <a:pt x="728" y="0"/>
                    <a:pt x="399" y="271"/>
                    <a:pt x="327" y="668"/>
                  </a:cubicBezTo>
                  <a:lnTo>
                    <a:pt x="82" y="2057"/>
                  </a:lnTo>
                  <a:cubicBezTo>
                    <a:pt x="0" y="2508"/>
                    <a:pt x="285" y="2874"/>
                    <a:pt x="736" y="2956"/>
                  </a:cubicBezTo>
                  <a:lnTo>
                    <a:pt x="9152" y="4427"/>
                  </a:lnTo>
                  <a:cubicBezTo>
                    <a:pt x="9204" y="4436"/>
                    <a:pt x="9255" y="4441"/>
                    <a:pt x="9305" y="4441"/>
                  </a:cubicBezTo>
                  <a:cubicBezTo>
                    <a:pt x="9682" y="4441"/>
                    <a:pt x="9979" y="4177"/>
                    <a:pt x="10051" y="3816"/>
                  </a:cubicBezTo>
                  <a:lnTo>
                    <a:pt x="10296" y="2384"/>
                  </a:lnTo>
                  <a:cubicBezTo>
                    <a:pt x="10378" y="1936"/>
                    <a:pt x="10091" y="1567"/>
                    <a:pt x="9682" y="1485"/>
                  </a:cubicBezTo>
                  <a:lnTo>
                    <a:pt x="1226" y="14"/>
                  </a:lnTo>
                  <a:cubicBezTo>
                    <a:pt x="1179" y="5"/>
                    <a:pt x="1133" y="0"/>
                    <a:pt x="10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064059" y="827576"/>
              <a:ext cx="171850" cy="75552"/>
            </a:xfrm>
            <a:custGeom>
              <a:avLst/>
              <a:gdLst/>
              <a:ahLst/>
              <a:cxnLst/>
              <a:rect l="l" t="t" r="r" b="b"/>
              <a:pathLst>
                <a:path w="10379" h="4563" extrusionOk="0">
                  <a:moveTo>
                    <a:pt x="1113" y="0"/>
                  </a:moveTo>
                  <a:cubicBezTo>
                    <a:pt x="736" y="0"/>
                    <a:pt x="439" y="265"/>
                    <a:pt x="367" y="626"/>
                  </a:cubicBezTo>
                  <a:lnTo>
                    <a:pt x="82" y="2221"/>
                  </a:lnTo>
                  <a:cubicBezTo>
                    <a:pt x="1" y="2629"/>
                    <a:pt x="285" y="3038"/>
                    <a:pt x="736" y="3120"/>
                  </a:cubicBezTo>
                  <a:lnTo>
                    <a:pt x="9153" y="4548"/>
                  </a:lnTo>
                  <a:cubicBezTo>
                    <a:pt x="9200" y="4558"/>
                    <a:pt x="9248" y="4562"/>
                    <a:pt x="9295" y="4562"/>
                  </a:cubicBezTo>
                  <a:cubicBezTo>
                    <a:pt x="9652" y="4562"/>
                    <a:pt x="9980" y="4298"/>
                    <a:pt x="10052" y="3937"/>
                  </a:cubicBezTo>
                  <a:lnTo>
                    <a:pt x="10336" y="2384"/>
                  </a:lnTo>
                  <a:cubicBezTo>
                    <a:pt x="10379" y="1933"/>
                    <a:pt x="10134" y="1525"/>
                    <a:pt x="9683" y="1485"/>
                  </a:cubicBezTo>
                  <a:lnTo>
                    <a:pt x="1266" y="14"/>
                  </a:lnTo>
                  <a:cubicBezTo>
                    <a:pt x="1214" y="5"/>
                    <a:pt x="1163" y="0"/>
                    <a:pt x="11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039007" y="941231"/>
              <a:ext cx="177265" cy="73548"/>
            </a:xfrm>
            <a:custGeom>
              <a:avLst/>
              <a:gdLst/>
              <a:ahLst/>
              <a:cxnLst/>
              <a:rect l="l" t="t" r="r" b="b"/>
              <a:pathLst>
                <a:path w="10706" h="4442" extrusionOk="0">
                  <a:moveTo>
                    <a:pt x="1074" y="1"/>
                  </a:moveTo>
                  <a:cubicBezTo>
                    <a:pt x="696" y="1"/>
                    <a:pt x="399" y="265"/>
                    <a:pt x="327" y="626"/>
                  </a:cubicBezTo>
                  <a:lnTo>
                    <a:pt x="82" y="2015"/>
                  </a:lnTo>
                  <a:cubicBezTo>
                    <a:pt x="0" y="2424"/>
                    <a:pt x="288" y="2832"/>
                    <a:pt x="697" y="2875"/>
                  </a:cubicBezTo>
                  <a:lnTo>
                    <a:pt x="9522" y="4427"/>
                  </a:lnTo>
                  <a:cubicBezTo>
                    <a:pt x="9569" y="4437"/>
                    <a:pt x="9615" y="4441"/>
                    <a:pt x="9662" y="4441"/>
                  </a:cubicBezTo>
                  <a:cubicBezTo>
                    <a:pt x="10020" y="4441"/>
                    <a:pt x="10348" y="4170"/>
                    <a:pt x="10421" y="3774"/>
                  </a:cubicBezTo>
                  <a:lnTo>
                    <a:pt x="10623" y="2424"/>
                  </a:lnTo>
                  <a:cubicBezTo>
                    <a:pt x="10705" y="1976"/>
                    <a:pt x="10421" y="1606"/>
                    <a:pt x="10012" y="1525"/>
                  </a:cubicBezTo>
                  <a:lnTo>
                    <a:pt x="1226" y="15"/>
                  </a:lnTo>
                  <a:cubicBezTo>
                    <a:pt x="1174" y="5"/>
                    <a:pt x="1123" y="1"/>
                    <a:pt x="10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8026820" y="1014302"/>
              <a:ext cx="176619" cy="72836"/>
            </a:xfrm>
            <a:custGeom>
              <a:avLst/>
              <a:gdLst/>
              <a:ahLst/>
              <a:cxnLst/>
              <a:rect l="l" t="t" r="r" b="b"/>
              <a:pathLst>
                <a:path w="10667" h="4399" extrusionOk="0">
                  <a:moveTo>
                    <a:pt x="1046" y="0"/>
                  </a:moveTo>
                  <a:cubicBezTo>
                    <a:pt x="688" y="0"/>
                    <a:pt x="361" y="264"/>
                    <a:pt x="289" y="626"/>
                  </a:cubicBezTo>
                  <a:lnTo>
                    <a:pt x="43" y="1976"/>
                  </a:lnTo>
                  <a:cubicBezTo>
                    <a:pt x="1" y="2384"/>
                    <a:pt x="289" y="2793"/>
                    <a:pt x="697" y="2832"/>
                  </a:cubicBezTo>
                  <a:lnTo>
                    <a:pt x="9480" y="4385"/>
                  </a:lnTo>
                  <a:cubicBezTo>
                    <a:pt x="9532" y="4394"/>
                    <a:pt x="9583" y="4398"/>
                    <a:pt x="9632" y="4398"/>
                  </a:cubicBezTo>
                  <a:cubicBezTo>
                    <a:pt x="10012" y="4398"/>
                    <a:pt x="10307" y="4130"/>
                    <a:pt x="10379" y="3731"/>
                  </a:cubicBezTo>
                  <a:lnTo>
                    <a:pt x="10624" y="2423"/>
                  </a:lnTo>
                  <a:cubicBezTo>
                    <a:pt x="10667" y="2015"/>
                    <a:pt x="10421" y="1606"/>
                    <a:pt x="9970" y="1524"/>
                  </a:cubicBezTo>
                  <a:lnTo>
                    <a:pt x="1187" y="14"/>
                  </a:lnTo>
                  <a:cubicBezTo>
                    <a:pt x="1140" y="5"/>
                    <a:pt x="1093" y="0"/>
                    <a:pt x="10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8063364" y="880363"/>
              <a:ext cx="191487" cy="91116"/>
            </a:xfrm>
            <a:custGeom>
              <a:avLst/>
              <a:gdLst/>
              <a:ahLst/>
              <a:cxnLst/>
              <a:rect l="l" t="t" r="r" b="b"/>
              <a:pathLst>
                <a:path w="11565" h="5503" extrusionOk="0">
                  <a:moveTo>
                    <a:pt x="1193" y="1"/>
                  </a:moveTo>
                  <a:cubicBezTo>
                    <a:pt x="868" y="1"/>
                    <a:pt x="564" y="301"/>
                    <a:pt x="491" y="667"/>
                  </a:cubicBezTo>
                  <a:lnTo>
                    <a:pt x="82" y="2955"/>
                  </a:lnTo>
                  <a:cubicBezTo>
                    <a:pt x="0" y="3364"/>
                    <a:pt x="288" y="3772"/>
                    <a:pt x="654" y="3812"/>
                  </a:cubicBezTo>
                  <a:lnTo>
                    <a:pt x="10297" y="5488"/>
                  </a:lnTo>
                  <a:cubicBezTo>
                    <a:pt x="10339" y="5498"/>
                    <a:pt x="10381" y="5502"/>
                    <a:pt x="10423" y="5502"/>
                  </a:cubicBezTo>
                  <a:cubicBezTo>
                    <a:pt x="10746" y="5502"/>
                    <a:pt x="11041" y="5231"/>
                    <a:pt x="11114" y="4835"/>
                  </a:cubicBezTo>
                  <a:lnTo>
                    <a:pt x="11522" y="2547"/>
                  </a:lnTo>
                  <a:cubicBezTo>
                    <a:pt x="11565" y="2138"/>
                    <a:pt x="11320" y="1769"/>
                    <a:pt x="10950" y="1687"/>
                  </a:cubicBezTo>
                  <a:lnTo>
                    <a:pt x="1308" y="13"/>
                  </a:lnTo>
                  <a:cubicBezTo>
                    <a:pt x="1270" y="5"/>
                    <a:pt x="1231" y="1"/>
                    <a:pt x="1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397572" y="848754"/>
              <a:ext cx="309857" cy="206025"/>
            </a:xfrm>
            <a:custGeom>
              <a:avLst/>
              <a:gdLst/>
              <a:ahLst/>
              <a:cxnLst/>
              <a:rect l="l" t="t" r="r" b="b"/>
              <a:pathLst>
                <a:path w="18714" h="12443" extrusionOk="0">
                  <a:moveTo>
                    <a:pt x="15363" y="0"/>
                  </a:moveTo>
                  <a:lnTo>
                    <a:pt x="7806" y="4903"/>
                  </a:lnTo>
                  <a:cubicBezTo>
                    <a:pt x="7806" y="4903"/>
                    <a:pt x="3351" y="7888"/>
                    <a:pt x="2697" y="8215"/>
                  </a:cubicBezTo>
                  <a:cubicBezTo>
                    <a:pt x="2697" y="8215"/>
                    <a:pt x="0" y="9522"/>
                    <a:pt x="817" y="11196"/>
                  </a:cubicBezTo>
                  <a:cubicBezTo>
                    <a:pt x="817" y="11196"/>
                    <a:pt x="1117" y="12442"/>
                    <a:pt x="2417" y="12442"/>
                  </a:cubicBezTo>
                  <a:cubicBezTo>
                    <a:pt x="2780" y="12442"/>
                    <a:pt x="3223" y="12345"/>
                    <a:pt x="3759" y="12094"/>
                  </a:cubicBezTo>
                  <a:cubicBezTo>
                    <a:pt x="3759" y="12094"/>
                    <a:pt x="8541" y="8378"/>
                    <a:pt x="10339" y="8378"/>
                  </a:cubicBezTo>
                  <a:cubicBezTo>
                    <a:pt x="10339" y="8378"/>
                    <a:pt x="10881" y="8492"/>
                    <a:pt x="11668" y="8492"/>
                  </a:cubicBezTo>
                  <a:cubicBezTo>
                    <a:pt x="13289" y="8492"/>
                    <a:pt x="15953" y="8010"/>
                    <a:pt x="17079" y="5067"/>
                  </a:cubicBezTo>
                  <a:lnTo>
                    <a:pt x="18713" y="1759"/>
                  </a:lnTo>
                  <a:lnTo>
                    <a:pt x="15363" y="0"/>
                  </a:lnTo>
                  <a:close/>
                </a:path>
              </a:pathLst>
            </a:custGeom>
            <a:solidFill>
              <a:srgbClr val="F6C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8583635" y="802093"/>
              <a:ext cx="127857" cy="104213"/>
            </a:xfrm>
            <a:custGeom>
              <a:avLst/>
              <a:gdLst/>
              <a:ahLst/>
              <a:cxnLst/>
              <a:rect l="l" t="t" r="r" b="b"/>
              <a:pathLst>
                <a:path w="7722" h="6294" extrusionOk="0">
                  <a:moveTo>
                    <a:pt x="736" y="1"/>
                  </a:moveTo>
                  <a:lnTo>
                    <a:pt x="1" y="981"/>
                  </a:lnTo>
                  <a:lnTo>
                    <a:pt x="6986" y="6293"/>
                  </a:lnTo>
                  <a:lnTo>
                    <a:pt x="7721" y="5312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8591053" y="611311"/>
              <a:ext cx="269970" cy="280749"/>
            </a:xfrm>
            <a:custGeom>
              <a:avLst/>
              <a:gdLst/>
              <a:ahLst/>
              <a:cxnLst/>
              <a:rect l="l" t="t" r="r" b="b"/>
              <a:pathLst>
                <a:path w="16305" h="16956" extrusionOk="0">
                  <a:moveTo>
                    <a:pt x="8581" y="1"/>
                  </a:moveTo>
                  <a:lnTo>
                    <a:pt x="1" y="11359"/>
                  </a:lnTo>
                  <a:lnTo>
                    <a:pt x="7479" y="16955"/>
                  </a:lnTo>
                  <a:lnTo>
                    <a:pt x="16305" y="5597"/>
                  </a:lnTo>
                  <a:lnTo>
                    <a:pt x="85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3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7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7"/>
          <p:cNvSpPr txBox="1">
            <a:spLocks noGrp="1"/>
          </p:cNvSpPr>
          <p:nvPr>
            <p:ph type="title"/>
          </p:nvPr>
        </p:nvSpPr>
        <p:spPr>
          <a:xfrm>
            <a:off x="4209775" y="1372825"/>
            <a:ext cx="4244700" cy="13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0" name="Google Shape;190;p7"/>
          <p:cNvSpPr txBox="1">
            <a:spLocks noGrp="1"/>
          </p:cNvSpPr>
          <p:nvPr>
            <p:ph type="subTitle" idx="1"/>
          </p:nvPr>
        </p:nvSpPr>
        <p:spPr>
          <a:xfrm>
            <a:off x="4209775" y="2695450"/>
            <a:ext cx="4244700" cy="9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7"/>
          <p:cNvSpPr/>
          <p:nvPr/>
        </p:nvSpPr>
        <p:spPr>
          <a:xfrm>
            <a:off x="-46100" y="-40675"/>
            <a:ext cx="1770300" cy="9063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" name="Google Shape;192;p7"/>
          <p:cNvGrpSpPr/>
          <p:nvPr/>
        </p:nvGrpSpPr>
        <p:grpSpPr>
          <a:xfrm>
            <a:off x="564505" y="312084"/>
            <a:ext cx="1003212" cy="776548"/>
            <a:chOff x="1943432" y="273675"/>
            <a:chExt cx="1121911" cy="868428"/>
          </a:xfrm>
        </p:grpSpPr>
        <p:sp>
          <p:nvSpPr>
            <p:cNvPr id="193" name="Google Shape;193;p7"/>
            <p:cNvSpPr/>
            <p:nvPr/>
          </p:nvSpPr>
          <p:spPr>
            <a:xfrm>
              <a:off x="2702513" y="862867"/>
              <a:ext cx="341246" cy="124518"/>
            </a:xfrm>
            <a:custGeom>
              <a:avLst/>
              <a:gdLst/>
              <a:ahLst/>
              <a:cxnLst/>
              <a:rect l="l" t="t" r="r" b="b"/>
              <a:pathLst>
                <a:path w="10340" h="3773" extrusionOk="0">
                  <a:moveTo>
                    <a:pt x="10340" y="1"/>
                  </a:moveTo>
                  <a:lnTo>
                    <a:pt x="1" y="615"/>
                  </a:lnTo>
                  <a:cubicBezTo>
                    <a:pt x="1" y="615"/>
                    <a:pt x="345" y="3772"/>
                    <a:pt x="4811" y="3772"/>
                  </a:cubicBezTo>
                  <a:cubicBezTo>
                    <a:pt x="4973" y="3772"/>
                    <a:pt x="5140" y="3768"/>
                    <a:pt x="5312" y="3760"/>
                  </a:cubicBezTo>
                  <a:cubicBezTo>
                    <a:pt x="5312" y="3760"/>
                    <a:pt x="5405" y="3766"/>
                    <a:pt x="5565" y="3766"/>
                  </a:cubicBezTo>
                  <a:cubicBezTo>
                    <a:pt x="6565" y="3766"/>
                    <a:pt x="10199" y="3523"/>
                    <a:pt x="10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2736274" y="459742"/>
              <a:ext cx="138875" cy="389694"/>
            </a:xfrm>
            <a:custGeom>
              <a:avLst/>
              <a:gdLst/>
              <a:ahLst/>
              <a:cxnLst/>
              <a:rect l="l" t="t" r="r" b="b"/>
              <a:pathLst>
                <a:path w="4208" h="11808" extrusionOk="0">
                  <a:moveTo>
                    <a:pt x="3842" y="1"/>
                  </a:moveTo>
                  <a:lnTo>
                    <a:pt x="1" y="11686"/>
                  </a:lnTo>
                  <a:lnTo>
                    <a:pt x="409" y="11807"/>
                  </a:lnTo>
                  <a:lnTo>
                    <a:pt x="2328" y="5924"/>
                  </a:lnTo>
                  <a:lnTo>
                    <a:pt x="4208" y="122"/>
                  </a:lnTo>
                  <a:lnTo>
                    <a:pt x="38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2865741" y="478620"/>
              <a:ext cx="29702" cy="385700"/>
            </a:xfrm>
            <a:custGeom>
              <a:avLst/>
              <a:gdLst/>
              <a:ahLst/>
              <a:cxnLst/>
              <a:rect l="l" t="t" r="r" b="b"/>
              <a:pathLst>
                <a:path w="900" h="11687" extrusionOk="0">
                  <a:moveTo>
                    <a:pt x="491" y="1"/>
                  </a:moveTo>
                  <a:lnTo>
                    <a:pt x="0" y="11644"/>
                  </a:lnTo>
                  <a:lnTo>
                    <a:pt x="409" y="11686"/>
                  </a:lnTo>
                  <a:lnTo>
                    <a:pt x="899" y="4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2902076" y="485319"/>
              <a:ext cx="124089" cy="372202"/>
            </a:xfrm>
            <a:custGeom>
              <a:avLst/>
              <a:gdLst/>
              <a:ahLst/>
              <a:cxnLst/>
              <a:rect l="l" t="t" r="r" b="b"/>
              <a:pathLst>
                <a:path w="3760" h="11278" extrusionOk="0">
                  <a:moveTo>
                    <a:pt x="409" y="1"/>
                  </a:moveTo>
                  <a:lnTo>
                    <a:pt x="1" y="125"/>
                  </a:lnTo>
                  <a:lnTo>
                    <a:pt x="3351" y="11277"/>
                  </a:lnTo>
                  <a:lnTo>
                    <a:pt x="3760" y="11156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2679642" y="833198"/>
              <a:ext cx="385700" cy="53992"/>
            </a:xfrm>
            <a:custGeom>
              <a:avLst/>
              <a:gdLst/>
              <a:ahLst/>
              <a:cxnLst/>
              <a:rect l="l" t="t" r="r" b="b"/>
              <a:pathLst>
                <a:path w="11687" h="1636" extrusionOk="0">
                  <a:moveTo>
                    <a:pt x="818" y="1"/>
                  </a:moveTo>
                  <a:cubicBezTo>
                    <a:pt x="367" y="1"/>
                    <a:pt x="1" y="370"/>
                    <a:pt x="1" y="818"/>
                  </a:cubicBezTo>
                  <a:cubicBezTo>
                    <a:pt x="1" y="1269"/>
                    <a:pt x="367" y="1635"/>
                    <a:pt x="818" y="1635"/>
                  </a:cubicBezTo>
                  <a:lnTo>
                    <a:pt x="10869" y="1635"/>
                  </a:lnTo>
                  <a:cubicBezTo>
                    <a:pt x="11317" y="1635"/>
                    <a:pt x="11686" y="1269"/>
                    <a:pt x="11686" y="818"/>
                  </a:cubicBezTo>
                  <a:cubicBezTo>
                    <a:pt x="11686" y="370"/>
                    <a:pt x="11317" y="1"/>
                    <a:pt x="108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1966302" y="864286"/>
              <a:ext cx="341213" cy="124485"/>
            </a:xfrm>
            <a:custGeom>
              <a:avLst/>
              <a:gdLst/>
              <a:ahLst/>
              <a:cxnLst/>
              <a:rect l="l" t="t" r="r" b="b"/>
              <a:pathLst>
                <a:path w="10339" h="3772" extrusionOk="0">
                  <a:moveTo>
                    <a:pt x="10339" y="0"/>
                  </a:moveTo>
                  <a:lnTo>
                    <a:pt x="0" y="612"/>
                  </a:lnTo>
                  <a:cubicBezTo>
                    <a:pt x="0" y="612"/>
                    <a:pt x="344" y="3772"/>
                    <a:pt x="4811" y="3772"/>
                  </a:cubicBezTo>
                  <a:cubicBezTo>
                    <a:pt x="4973" y="3772"/>
                    <a:pt x="5139" y="3768"/>
                    <a:pt x="5312" y="3759"/>
                  </a:cubicBezTo>
                  <a:cubicBezTo>
                    <a:pt x="5312" y="3759"/>
                    <a:pt x="5386" y="3764"/>
                    <a:pt x="5516" y="3764"/>
                  </a:cubicBezTo>
                  <a:cubicBezTo>
                    <a:pt x="6440" y="3764"/>
                    <a:pt x="10196" y="3545"/>
                    <a:pt x="10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2000063" y="461063"/>
              <a:ext cx="140261" cy="389760"/>
            </a:xfrm>
            <a:custGeom>
              <a:avLst/>
              <a:gdLst/>
              <a:ahLst/>
              <a:cxnLst/>
              <a:rect l="l" t="t" r="r" b="b"/>
              <a:pathLst>
                <a:path w="4250" h="11810" extrusionOk="0">
                  <a:moveTo>
                    <a:pt x="3841" y="0"/>
                  </a:moveTo>
                  <a:lnTo>
                    <a:pt x="0" y="11686"/>
                  </a:lnTo>
                  <a:lnTo>
                    <a:pt x="409" y="11810"/>
                  </a:lnTo>
                  <a:lnTo>
                    <a:pt x="4250" y="124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2129498" y="479940"/>
              <a:ext cx="29702" cy="385667"/>
            </a:xfrm>
            <a:custGeom>
              <a:avLst/>
              <a:gdLst/>
              <a:ahLst/>
              <a:cxnLst/>
              <a:rect l="l" t="t" r="r" b="b"/>
              <a:pathLst>
                <a:path w="900" h="11686" extrusionOk="0">
                  <a:moveTo>
                    <a:pt x="491" y="0"/>
                  </a:moveTo>
                  <a:lnTo>
                    <a:pt x="1" y="11646"/>
                  </a:lnTo>
                  <a:lnTo>
                    <a:pt x="449" y="11686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2165866" y="486738"/>
              <a:ext cx="124089" cy="372169"/>
            </a:xfrm>
            <a:custGeom>
              <a:avLst/>
              <a:gdLst/>
              <a:ahLst/>
              <a:cxnLst/>
              <a:rect l="l" t="t" r="r" b="b"/>
              <a:pathLst>
                <a:path w="3760" h="11277" extrusionOk="0">
                  <a:moveTo>
                    <a:pt x="409" y="0"/>
                  </a:moveTo>
                  <a:lnTo>
                    <a:pt x="0" y="121"/>
                  </a:lnTo>
                  <a:lnTo>
                    <a:pt x="3351" y="11277"/>
                  </a:lnTo>
                  <a:lnTo>
                    <a:pt x="3759" y="11153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2057289" y="343541"/>
              <a:ext cx="913740" cy="216034"/>
            </a:xfrm>
            <a:custGeom>
              <a:avLst/>
              <a:gdLst/>
              <a:ahLst/>
              <a:cxnLst/>
              <a:rect l="l" t="t" r="r" b="b"/>
              <a:pathLst>
                <a:path w="27687" h="6546" extrusionOk="0">
                  <a:moveTo>
                    <a:pt x="10552" y="0"/>
                  </a:moveTo>
                  <a:cubicBezTo>
                    <a:pt x="8157" y="0"/>
                    <a:pt x="6886" y="1642"/>
                    <a:pt x="6886" y="1642"/>
                  </a:cubicBezTo>
                  <a:cubicBezTo>
                    <a:pt x="5360" y="2596"/>
                    <a:pt x="4089" y="2914"/>
                    <a:pt x="3072" y="2914"/>
                  </a:cubicBezTo>
                  <a:cubicBezTo>
                    <a:pt x="1039" y="2914"/>
                    <a:pt x="22" y="1643"/>
                    <a:pt x="22" y="1642"/>
                  </a:cubicBezTo>
                  <a:lnTo>
                    <a:pt x="22" y="1642"/>
                  </a:lnTo>
                  <a:cubicBezTo>
                    <a:pt x="0" y="4591"/>
                    <a:pt x="1687" y="5265"/>
                    <a:pt x="3235" y="5265"/>
                  </a:cubicBezTo>
                  <a:cubicBezTo>
                    <a:pt x="4538" y="5265"/>
                    <a:pt x="5742" y="4787"/>
                    <a:pt x="5742" y="4787"/>
                  </a:cubicBezTo>
                  <a:cubicBezTo>
                    <a:pt x="7854" y="3420"/>
                    <a:pt x="9078" y="3138"/>
                    <a:pt x="9729" y="3138"/>
                  </a:cubicBezTo>
                  <a:cubicBezTo>
                    <a:pt x="10186" y="3138"/>
                    <a:pt x="10360" y="3277"/>
                    <a:pt x="10360" y="3277"/>
                  </a:cubicBezTo>
                  <a:cubicBezTo>
                    <a:pt x="11831" y="3643"/>
                    <a:pt x="13057" y="5074"/>
                    <a:pt x="13629" y="5931"/>
                  </a:cubicBezTo>
                  <a:lnTo>
                    <a:pt x="13629" y="6545"/>
                  </a:lnTo>
                  <a:cubicBezTo>
                    <a:pt x="13629" y="6545"/>
                    <a:pt x="13711" y="6421"/>
                    <a:pt x="13832" y="6219"/>
                  </a:cubicBezTo>
                  <a:cubicBezTo>
                    <a:pt x="13956" y="6421"/>
                    <a:pt x="14038" y="6545"/>
                    <a:pt x="14038" y="6545"/>
                  </a:cubicBezTo>
                  <a:lnTo>
                    <a:pt x="14038" y="5931"/>
                  </a:lnTo>
                  <a:cubicBezTo>
                    <a:pt x="14649" y="5074"/>
                    <a:pt x="15835" y="3643"/>
                    <a:pt x="17345" y="3277"/>
                  </a:cubicBezTo>
                  <a:cubicBezTo>
                    <a:pt x="17345" y="3277"/>
                    <a:pt x="17520" y="3138"/>
                    <a:pt x="17974" y="3138"/>
                  </a:cubicBezTo>
                  <a:cubicBezTo>
                    <a:pt x="18620" y="3138"/>
                    <a:pt x="19834" y="3420"/>
                    <a:pt x="21922" y="4787"/>
                  </a:cubicBezTo>
                  <a:cubicBezTo>
                    <a:pt x="21922" y="4787"/>
                    <a:pt x="23134" y="5265"/>
                    <a:pt x="24443" y="5265"/>
                  </a:cubicBezTo>
                  <a:cubicBezTo>
                    <a:pt x="25997" y="5265"/>
                    <a:pt x="27686" y="4591"/>
                    <a:pt x="27642" y="1642"/>
                  </a:cubicBezTo>
                  <a:lnTo>
                    <a:pt x="27642" y="1642"/>
                  </a:lnTo>
                  <a:cubicBezTo>
                    <a:pt x="27642" y="1643"/>
                    <a:pt x="26643" y="2914"/>
                    <a:pt x="24610" y="2914"/>
                  </a:cubicBezTo>
                  <a:cubicBezTo>
                    <a:pt x="23593" y="2914"/>
                    <a:pt x="22317" y="2596"/>
                    <a:pt x="20778" y="1642"/>
                  </a:cubicBezTo>
                  <a:cubicBezTo>
                    <a:pt x="20778" y="1642"/>
                    <a:pt x="19534" y="0"/>
                    <a:pt x="17150" y="0"/>
                  </a:cubicBezTo>
                  <a:cubicBezTo>
                    <a:pt x="16573" y="0"/>
                    <a:pt x="15930" y="96"/>
                    <a:pt x="15221" y="335"/>
                  </a:cubicBezTo>
                  <a:cubicBezTo>
                    <a:pt x="15221" y="335"/>
                    <a:pt x="14831" y="605"/>
                    <a:pt x="14307" y="605"/>
                  </a:cubicBezTo>
                  <a:cubicBezTo>
                    <a:pt x="14220" y="605"/>
                    <a:pt x="14130" y="597"/>
                    <a:pt x="14038" y="580"/>
                  </a:cubicBezTo>
                  <a:lnTo>
                    <a:pt x="14038" y="456"/>
                  </a:lnTo>
                  <a:cubicBezTo>
                    <a:pt x="13995" y="498"/>
                    <a:pt x="13913" y="498"/>
                    <a:pt x="13832" y="538"/>
                  </a:cubicBezTo>
                  <a:cubicBezTo>
                    <a:pt x="13792" y="498"/>
                    <a:pt x="13711" y="498"/>
                    <a:pt x="13629" y="456"/>
                  </a:cubicBezTo>
                  <a:lnTo>
                    <a:pt x="13629" y="580"/>
                  </a:lnTo>
                  <a:cubicBezTo>
                    <a:pt x="13542" y="597"/>
                    <a:pt x="13456" y="605"/>
                    <a:pt x="13374" y="605"/>
                  </a:cubicBezTo>
                  <a:cubicBezTo>
                    <a:pt x="12875" y="605"/>
                    <a:pt x="12485" y="335"/>
                    <a:pt x="12485" y="335"/>
                  </a:cubicBezTo>
                  <a:cubicBezTo>
                    <a:pt x="11776" y="96"/>
                    <a:pt x="11131" y="0"/>
                    <a:pt x="105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1943432" y="834617"/>
              <a:ext cx="385667" cy="53959"/>
            </a:xfrm>
            <a:custGeom>
              <a:avLst/>
              <a:gdLst/>
              <a:ahLst/>
              <a:cxnLst/>
              <a:rect l="l" t="t" r="r" b="b"/>
              <a:pathLst>
                <a:path w="11686" h="1635" extrusionOk="0">
                  <a:moveTo>
                    <a:pt x="817" y="0"/>
                  </a:moveTo>
                  <a:cubicBezTo>
                    <a:pt x="366" y="0"/>
                    <a:pt x="0" y="367"/>
                    <a:pt x="0" y="818"/>
                  </a:cubicBezTo>
                  <a:cubicBezTo>
                    <a:pt x="0" y="1265"/>
                    <a:pt x="366" y="1635"/>
                    <a:pt x="817" y="1635"/>
                  </a:cubicBezTo>
                  <a:lnTo>
                    <a:pt x="10869" y="1635"/>
                  </a:lnTo>
                  <a:cubicBezTo>
                    <a:pt x="11316" y="1635"/>
                    <a:pt x="11686" y="1265"/>
                    <a:pt x="11686" y="818"/>
                  </a:cubicBezTo>
                  <a:cubicBezTo>
                    <a:pt x="11686" y="367"/>
                    <a:pt x="11316" y="0"/>
                    <a:pt x="108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2227877" y="273675"/>
              <a:ext cx="583946" cy="868428"/>
            </a:xfrm>
            <a:custGeom>
              <a:avLst/>
              <a:gdLst/>
              <a:ahLst/>
              <a:cxnLst/>
              <a:rect l="l" t="t" r="r" b="b"/>
              <a:pathLst>
                <a:path w="17694" h="26314" extrusionOk="0">
                  <a:moveTo>
                    <a:pt x="8542" y="0"/>
                  </a:moveTo>
                  <a:cubicBezTo>
                    <a:pt x="7682" y="0"/>
                    <a:pt x="6989" y="736"/>
                    <a:pt x="6989" y="1592"/>
                  </a:cubicBezTo>
                  <a:lnTo>
                    <a:pt x="6989" y="21286"/>
                  </a:lnTo>
                  <a:lnTo>
                    <a:pt x="3433" y="21286"/>
                  </a:lnTo>
                  <a:cubicBezTo>
                    <a:pt x="2822" y="21286"/>
                    <a:pt x="2331" y="21737"/>
                    <a:pt x="2331" y="22348"/>
                  </a:cubicBezTo>
                  <a:cubicBezTo>
                    <a:pt x="2331" y="22963"/>
                    <a:pt x="2822" y="23411"/>
                    <a:pt x="3433" y="23411"/>
                  </a:cubicBezTo>
                  <a:lnTo>
                    <a:pt x="1514" y="23411"/>
                  </a:lnTo>
                  <a:cubicBezTo>
                    <a:pt x="654" y="23411"/>
                    <a:pt x="1" y="24064"/>
                    <a:pt x="1" y="24881"/>
                  </a:cubicBezTo>
                  <a:cubicBezTo>
                    <a:pt x="1" y="25659"/>
                    <a:pt x="654" y="26313"/>
                    <a:pt x="1514" y="26313"/>
                  </a:cubicBezTo>
                  <a:lnTo>
                    <a:pt x="16223" y="26313"/>
                  </a:lnTo>
                  <a:cubicBezTo>
                    <a:pt x="17040" y="26313"/>
                    <a:pt x="17694" y="25659"/>
                    <a:pt x="17694" y="24881"/>
                  </a:cubicBezTo>
                  <a:cubicBezTo>
                    <a:pt x="17694" y="24064"/>
                    <a:pt x="17040" y="23411"/>
                    <a:pt x="16223" y="23411"/>
                  </a:cubicBezTo>
                  <a:lnTo>
                    <a:pt x="14180" y="23411"/>
                  </a:lnTo>
                  <a:cubicBezTo>
                    <a:pt x="14752" y="23411"/>
                    <a:pt x="15242" y="22963"/>
                    <a:pt x="15242" y="22348"/>
                  </a:cubicBezTo>
                  <a:cubicBezTo>
                    <a:pt x="15242" y="21737"/>
                    <a:pt x="14752" y="21286"/>
                    <a:pt x="14180" y="21286"/>
                  </a:cubicBezTo>
                  <a:lnTo>
                    <a:pt x="10134" y="21286"/>
                  </a:lnTo>
                  <a:lnTo>
                    <a:pt x="10134" y="1592"/>
                  </a:lnTo>
                  <a:cubicBezTo>
                    <a:pt x="10134" y="736"/>
                    <a:pt x="9441" y="0"/>
                    <a:pt x="85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2469287" y="409810"/>
              <a:ext cx="82242" cy="82341"/>
            </a:xfrm>
            <a:custGeom>
              <a:avLst/>
              <a:gdLst/>
              <a:ahLst/>
              <a:cxnLst/>
              <a:rect l="l" t="t" r="r" b="b"/>
              <a:pathLst>
                <a:path w="2492" h="2495" extrusionOk="0">
                  <a:moveTo>
                    <a:pt x="1227" y="0"/>
                  </a:moveTo>
                  <a:cubicBezTo>
                    <a:pt x="530" y="0"/>
                    <a:pt x="1" y="572"/>
                    <a:pt x="1" y="1269"/>
                  </a:cubicBezTo>
                  <a:cubicBezTo>
                    <a:pt x="1" y="1962"/>
                    <a:pt x="530" y="2494"/>
                    <a:pt x="1227" y="2494"/>
                  </a:cubicBezTo>
                  <a:cubicBezTo>
                    <a:pt x="1920" y="2494"/>
                    <a:pt x="2492" y="1962"/>
                    <a:pt x="2492" y="1269"/>
                  </a:cubicBezTo>
                  <a:cubicBezTo>
                    <a:pt x="2492" y="572"/>
                    <a:pt x="1920" y="0"/>
                    <a:pt x="1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2453116" y="918212"/>
              <a:ext cx="113298" cy="114585"/>
            </a:xfrm>
            <a:custGeom>
              <a:avLst/>
              <a:gdLst/>
              <a:ahLst/>
              <a:cxnLst/>
              <a:rect l="l" t="t" r="r" b="b"/>
              <a:pathLst>
                <a:path w="3433" h="3472" extrusionOk="0">
                  <a:moveTo>
                    <a:pt x="1717" y="1"/>
                  </a:moveTo>
                  <a:cubicBezTo>
                    <a:pt x="775" y="1"/>
                    <a:pt x="1" y="775"/>
                    <a:pt x="1" y="1756"/>
                  </a:cubicBezTo>
                  <a:cubicBezTo>
                    <a:pt x="1" y="2697"/>
                    <a:pt x="775" y="3472"/>
                    <a:pt x="1717" y="3472"/>
                  </a:cubicBezTo>
                  <a:cubicBezTo>
                    <a:pt x="2697" y="3472"/>
                    <a:pt x="3433" y="2697"/>
                    <a:pt x="3433" y="1756"/>
                  </a:cubicBezTo>
                  <a:cubicBezTo>
                    <a:pt x="3433" y="775"/>
                    <a:pt x="2697" y="1"/>
                    <a:pt x="1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p7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8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8"/>
          <p:cNvSpPr txBox="1">
            <a:spLocks noGrp="1"/>
          </p:cNvSpPr>
          <p:nvPr>
            <p:ph type="title"/>
          </p:nvPr>
        </p:nvSpPr>
        <p:spPr>
          <a:xfrm>
            <a:off x="1196950" y="1127550"/>
            <a:ext cx="6750000" cy="105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1" name="Google Shape;211;p8"/>
          <p:cNvSpPr/>
          <p:nvPr/>
        </p:nvSpPr>
        <p:spPr>
          <a:xfrm>
            <a:off x="8508650" y="4024425"/>
            <a:ext cx="697200" cy="10167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" name="Google Shape;212;p8"/>
          <p:cNvGrpSpPr/>
          <p:nvPr/>
        </p:nvGrpSpPr>
        <p:grpSpPr>
          <a:xfrm>
            <a:off x="8124563" y="3838348"/>
            <a:ext cx="956567" cy="658146"/>
            <a:chOff x="7757475" y="667661"/>
            <a:chExt cx="878148" cy="604136"/>
          </a:xfrm>
        </p:grpSpPr>
        <p:sp>
          <p:nvSpPr>
            <p:cNvPr id="213" name="Google Shape;213;p8"/>
            <p:cNvSpPr/>
            <p:nvPr/>
          </p:nvSpPr>
          <p:spPr>
            <a:xfrm>
              <a:off x="8216813" y="876045"/>
              <a:ext cx="257088" cy="246260"/>
            </a:xfrm>
            <a:custGeom>
              <a:avLst/>
              <a:gdLst/>
              <a:ahLst/>
              <a:cxnLst/>
              <a:rect l="l" t="t" r="r" b="b"/>
              <a:pathLst>
                <a:path w="15527" h="14873" extrusionOk="0">
                  <a:moveTo>
                    <a:pt x="9153" y="0"/>
                  </a:moveTo>
                  <a:lnTo>
                    <a:pt x="8990" y="327"/>
                  </a:lnTo>
                  <a:cubicBezTo>
                    <a:pt x="8990" y="327"/>
                    <a:pt x="2616" y="2164"/>
                    <a:pt x="2331" y="2409"/>
                  </a:cubicBezTo>
                  <a:cubicBezTo>
                    <a:pt x="2044" y="2615"/>
                    <a:pt x="1227" y="3471"/>
                    <a:pt x="1" y="9970"/>
                  </a:cubicBezTo>
                  <a:cubicBezTo>
                    <a:pt x="1" y="9970"/>
                    <a:pt x="942" y="14709"/>
                    <a:pt x="6254" y="14873"/>
                  </a:cubicBezTo>
                  <a:cubicBezTo>
                    <a:pt x="6254" y="14873"/>
                    <a:pt x="6947" y="14627"/>
                    <a:pt x="7028" y="14013"/>
                  </a:cubicBezTo>
                  <a:cubicBezTo>
                    <a:pt x="7028" y="14013"/>
                    <a:pt x="7127" y="14030"/>
                    <a:pt x="7280" y="14030"/>
                  </a:cubicBezTo>
                  <a:cubicBezTo>
                    <a:pt x="7700" y="14030"/>
                    <a:pt x="8527" y="13899"/>
                    <a:pt x="8826" y="12911"/>
                  </a:cubicBezTo>
                  <a:cubicBezTo>
                    <a:pt x="8826" y="12911"/>
                    <a:pt x="10013" y="12748"/>
                    <a:pt x="10215" y="11686"/>
                  </a:cubicBezTo>
                  <a:lnTo>
                    <a:pt x="15527" y="3226"/>
                  </a:lnTo>
                  <a:lnTo>
                    <a:pt x="9153" y="0"/>
                  </a:lnTo>
                  <a:close/>
                </a:path>
              </a:pathLst>
            </a:custGeom>
            <a:solidFill>
              <a:srgbClr val="F6C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8369710" y="1035698"/>
              <a:ext cx="35201" cy="46676"/>
            </a:xfrm>
            <a:custGeom>
              <a:avLst/>
              <a:gdLst/>
              <a:ahLst/>
              <a:cxnLst/>
              <a:rect l="l" t="t" r="r" b="b"/>
              <a:pathLst>
                <a:path w="2126" h="2819" extrusionOk="0">
                  <a:moveTo>
                    <a:pt x="1" y="1"/>
                  </a:moveTo>
                  <a:lnTo>
                    <a:pt x="1" y="1"/>
                  </a:lnTo>
                  <a:cubicBezTo>
                    <a:pt x="1717" y="775"/>
                    <a:pt x="1596" y="2818"/>
                    <a:pt x="1596" y="2818"/>
                  </a:cubicBezTo>
                  <a:lnTo>
                    <a:pt x="1962" y="2452"/>
                  </a:lnTo>
                  <a:cubicBezTo>
                    <a:pt x="2125" y="20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EB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7823774" y="808156"/>
              <a:ext cx="180626" cy="342790"/>
            </a:xfrm>
            <a:custGeom>
              <a:avLst/>
              <a:gdLst/>
              <a:ahLst/>
              <a:cxnLst/>
              <a:rect l="l" t="t" r="r" b="b"/>
              <a:pathLst>
                <a:path w="10909" h="20703" extrusionOk="0">
                  <a:moveTo>
                    <a:pt x="3945" y="0"/>
                  </a:moveTo>
                  <a:cubicBezTo>
                    <a:pt x="3588" y="0"/>
                    <a:pt x="3260" y="264"/>
                    <a:pt x="3188" y="626"/>
                  </a:cubicBezTo>
                  <a:lnTo>
                    <a:pt x="83" y="18727"/>
                  </a:lnTo>
                  <a:cubicBezTo>
                    <a:pt x="1" y="19136"/>
                    <a:pt x="285" y="19545"/>
                    <a:pt x="694" y="19626"/>
                  </a:cubicBezTo>
                  <a:lnTo>
                    <a:pt x="6823" y="20689"/>
                  </a:lnTo>
                  <a:cubicBezTo>
                    <a:pt x="6869" y="20698"/>
                    <a:pt x="6916" y="20702"/>
                    <a:pt x="6962" y="20702"/>
                  </a:cubicBezTo>
                  <a:cubicBezTo>
                    <a:pt x="7320" y="20702"/>
                    <a:pt x="7645" y="20431"/>
                    <a:pt x="7682" y="20035"/>
                  </a:cubicBezTo>
                  <a:lnTo>
                    <a:pt x="10827" y="1933"/>
                  </a:lnTo>
                  <a:cubicBezTo>
                    <a:pt x="10908" y="1524"/>
                    <a:pt x="10624" y="1116"/>
                    <a:pt x="10215" y="1077"/>
                  </a:cubicBezTo>
                  <a:lnTo>
                    <a:pt x="4087" y="14"/>
                  </a:lnTo>
                  <a:cubicBezTo>
                    <a:pt x="4039" y="5"/>
                    <a:pt x="3992" y="0"/>
                    <a:pt x="39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7757475" y="1188595"/>
              <a:ext cx="297687" cy="83201"/>
            </a:xfrm>
            <a:custGeom>
              <a:avLst/>
              <a:gdLst/>
              <a:ahLst/>
              <a:cxnLst/>
              <a:rect l="l" t="t" r="r" b="b"/>
              <a:pathLst>
                <a:path w="17979" h="5025" extrusionOk="0">
                  <a:moveTo>
                    <a:pt x="1717" y="1"/>
                  </a:moveTo>
                  <a:cubicBezTo>
                    <a:pt x="1429" y="1"/>
                    <a:pt x="1184" y="246"/>
                    <a:pt x="1184" y="530"/>
                  </a:cubicBezTo>
                  <a:cubicBezTo>
                    <a:pt x="1184" y="612"/>
                    <a:pt x="1227" y="694"/>
                    <a:pt x="1266" y="775"/>
                  </a:cubicBezTo>
                  <a:lnTo>
                    <a:pt x="775" y="775"/>
                  </a:lnTo>
                  <a:cubicBezTo>
                    <a:pt x="367" y="775"/>
                    <a:pt x="1" y="1145"/>
                    <a:pt x="1" y="1553"/>
                  </a:cubicBezTo>
                  <a:lnTo>
                    <a:pt x="1" y="4250"/>
                  </a:lnTo>
                  <a:cubicBezTo>
                    <a:pt x="1" y="4658"/>
                    <a:pt x="367" y="5025"/>
                    <a:pt x="775" y="5025"/>
                  </a:cubicBezTo>
                  <a:lnTo>
                    <a:pt x="17200" y="5025"/>
                  </a:lnTo>
                  <a:cubicBezTo>
                    <a:pt x="17609" y="5025"/>
                    <a:pt x="17978" y="4658"/>
                    <a:pt x="17978" y="4250"/>
                  </a:cubicBezTo>
                  <a:lnTo>
                    <a:pt x="17978" y="1553"/>
                  </a:lnTo>
                  <a:cubicBezTo>
                    <a:pt x="17978" y="1145"/>
                    <a:pt x="17609" y="775"/>
                    <a:pt x="17200" y="775"/>
                  </a:cubicBezTo>
                  <a:lnTo>
                    <a:pt x="16671" y="775"/>
                  </a:lnTo>
                  <a:cubicBezTo>
                    <a:pt x="16710" y="694"/>
                    <a:pt x="16710" y="612"/>
                    <a:pt x="16710" y="530"/>
                  </a:cubicBezTo>
                  <a:cubicBezTo>
                    <a:pt x="16710" y="246"/>
                    <a:pt x="16507" y="1"/>
                    <a:pt x="16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8003743" y="977281"/>
              <a:ext cx="478975" cy="119380"/>
            </a:xfrm>
            <a:custGeom>
              <a:avLst/>
              <a:gdLst/>
              <a:ahLst/>
              <a:cxnLst/>
              <a:rect l="l" t="t" r="r" b="b"/>
              <a:pathLst>
                <a:path w="28928" h="7210" extrusionOk="0">
                  <a:moveTo>
                    <a:pt x="990" y="1"/>
                  </a:moveTo>
                  <a:cubicBezTo>
                    <a:pt x="604" y="1"/>
                    <a:pt x="280" y="270"/>
                    <a:pt x="245" y="669"/>
                  </a:cubicBezTo>
                  <a:lnTo>
                    <a:pt x="82" y="1607"/>
                  </a:lnTo>
                  <a:cubicBezTo>
                    <a:pt x="0" y="2015"/>
                    <a:pt x="285" y="2424"/>
                    <a:pt x="693" y="2506"/>
                  </a:cubicBezTo>
                  <a:lnTo>
                    <a:pt x="27823" y="7206"/>
                  </a:lnTo>
                  <a:cubicBezTo>
                    <a:pt x="27848" y="7208"/>
                    <a:pt x="27873" y="7210"/>
                    <a:pt x="27899" y="7210"/>
                  </a:cubicBezTo>
                  <a:cubicBezTo>
                    <a:pt x="28281" y="7210"/>
                    <a:pt x="28645" y="6936"/>
                    <a:pt x="28722" y="6552"/>
                  </a:cubicBezTo>
                  <a:lnTo>
                    <a:pt x="28885" y="5611"/>
                  </a:lnTo>
                  <a:cubicBezTo>
                    <a:pt x="28928" y="5202"/>
                    <a:pt x="28640" y="4794"/>
                    <a:pt x="28231" y="4712"/>
                  </a:cubicBezTo>
                  <a:lnTo>
                    <a:pt x="1144" y="15"/>
                  </a:lnTo>
                  <a:cubicBezTo>
                    <a:pt x="1092" y="5"/>
                    <a:pt x="1041" y="1"/>
                    <a:pt x="9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7850846" y="815574"/>
              <a:ext cx="171850" cy="73532"/>
            </a:xfrm>
            <a:custGeom>
              <a:avLst/>
              <a:gdLst/>
              <a:ahLst/>
              <a:cxnLst/>
              <a:rect l="l" t="t" r="r" b="b"/>
              <a:pathLst>
                <a:path w="10379" h="4441" extrusionOk="0">
                  <a:moveTo>
                    <a:pt x="1086" y="0"/>
                  </a:moveTo>
                  <a:cubicBezTo>
                    <a:pt x="728" y="0"/>
                    <a:pt x="399" y="271"/>
                    <a:pt x="327" y="668"/>
                  </a:cubicBezTo>
                  <a:lnTo>
                    <a:pt x="82" y="2057"/>
                  </a:lnTo>
                  <a:cubicBezTo>
                    <a:pt x="0" y="2508"/>
                    <a:pt x="285" y="2874"/>
                    <a:pt x="736" y="2956"/>
                  </a:cubicBezTo>
                  <a:lnTo>
                    <a:pt x="9152" y="4427"/>
                  </a:lnTo>
                  <a:cubicBezTo>
                    <a:pt x="9204" y="4436"/>
                    <a:pt x="9255" y="4441"/>
                    <a:pt x="9305" y="4441"/>
                  </a:cubicBezTo>
                  <a:cubicBezTo>
                    <a:pt x="9682" y="4441"/>
                    <a:pt x="9979" y="4177"/>
                    <a:pt x="10051" y="3816"/>
                  </a:cubicBezTo>
                  <a:lnTo>
                    <a:pt x="10296" y="2384"/>
                  </a:lnTo>
                  <a:cubicBezTo>
                    <a:pt x="10378" y="1936"/>
                    <a:pt x="10091" y="1567"/>
                    <a:pt x="9682" y="1485"/>
                  </a:cubicBezTo>
                  <a:lnTo>
                    <a:pt x="1226" y="14"/>
                  </a:lnTo>
                  <a:cubicBezTo>
                    <a:pt x="1179" y="5"/>
                    <a:pt x="1133" y="0"/>
                    <a:pt x="10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7838659" y="883926"/>
              <a:ext cx="171850" cy="75552"/>
            </a:xfrm>
            <a:custGeom>
              <a:avLst/>
              <a:gdLst/>
              <a:ahLst/>
              <a:cxnLst/>
              <a:rect l="l" t="t" r="r" b="b"/>
              <a:pathLst>
                <a:path w="10379" h="4563" extrusionOk="0">
                  <a:moveTo>
                    <a:pt x="1113" y="0"/>
                  </a:moveTo>
                  <a:cubicBezTo>
                    <a:pt x="736" y="0"/>
                    <a:pt x="439" y="265"/>
                    <a:pt x="367" y="626"/>
                  </a:cubicBezTo>
                  <a:lnTo>
                    <a:pt x="82" y="2221"/>
                  </a:lnTo>
                  <a:cubicBezTo>
                    <a:pt x="1" y="2629"/>
                    <a:pt x="285" y="3038"/>
                    <a:pt x="736" y="3120"/>
                  </a:cubicBezTo>
                  <a:lnTo>
                    <a:pt x="9153" y="4548"/>
                  </a:lnTo>
                  <a:cubicBezTo>
                    <a:pt x="9200" y="4558"/>
                    <a:pt x="9248" y="4562"/>
                    <a:pt x="9295" y="4562"/>
                  </a:cubicBezTo>
                  <a:cubicBezTo>
                    <a:pt x="9652" y="4562"/>
                    <a:pt x="9980" y="4298"/>
                    <a:pt x="10052" y="3937"/>
                  </a:cubicBezTo>
                  <a:lnTo>
                    <a:pt x="10336" y="2384"/>
                  </a:lnTo>
                  <a:cubicBezTo>
                    <a:pt x="10379" y="1933"/>
                    <a:pt x="10134" y="1525"/>
                    <a:pt x="9683" y="1485"/>
                  </a:cubicBezTo>
                  <a:lnTo>
                    <a:pt x="1266" y="14"/>
                  </a:lnTo>
                  <a:cubicBezTo>
                    <a:pt x="1214" y="5"/>
                    <a:pt x="1163" y="0"/>
                    <a:pt x="11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7813607" y="997581"/>
              <a:ext cx="177265" cy="73548"/>
            </a:xfrm>
            <a:custGeom>
              <a:avLst/>
              <a:gdLst/>
              <a:ahLst/>
              <a:cxnLst/>
              <a:rect l="l" t="t" r="r" b="b"/>
              <a:pathLst>
                <a:path w="10706" h="4442" extrusionOk="0">
                  <a:moveTo>
                    <a:pt x="1074" y="1"/>
                  </a:moveTo>
                  <a:cubicBezTo>
                    <a:pt x="696" y="1"/>
                    <a:pt x="399" y="265"/>
                    <a:pt x="327" y="626"/>
                  </a:cubicBezTo>
                  <a:lnTo>
                    <a:pt x="82" y="2015"/>
                  </a:lnTo>
                  <a:cubicBezTo>
                    <a:pt x="0" y="2424"/>
                    <a:pt x="288" y="2832"/>
                    <a:pt x="697" y="2875"/>
                  </a:cubicBezTo>
                  <a:lnTo>
                    <a:pt x="9522" y="4427"/>
                  </a:lnTo>
                  <a:cubicBezTo>
                    <a:pt x="9569" y="4437"/>
                    <a:pt x="9615" y="4441"/>
                    <a:pt x="9662" y="4441"/>
                  </a:cubicBezTo>
                  <a:cubicBezTo>
                    <a:pt x="10020" y="4441"/>
                    <a:pt x="10348" y="4170"/>
                    <a:pt x="10421" y="3774"/>
                  </a:cubicBezTo>
                  <a:lnTo>
                    <a:pt x="10623" y="2424"/>
                  </a:lnTo>
                  <a:cubicBezTo>
                    <a:pt x="10705" y="1976"/>
                    <a:pt x="10421" y="1606"/>
                    <a:pt x="10012" y="1525"/>
                  </a:cubicBezTo>
                  <a:lnTo>
                    <a:pt x="1226" y="15"/>
                  </a:lnTo>
                  <a:cubicBezTo>
                    <a:pt x="1174" y="5"/>
                    <a:pt x="1123" y="1"/>
                    <a:pt x="10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7801420" y="1070652"/>
              <a:ext cx="176619" cy="72836"/>
            </a:xfrm>
            <a:custGeom>
              <a:avLst/>
              <a:gdLst/>
              <a:ahLst/>
              <a:cxnLst/>
              <a:rect l="l" t="t" r="r" b="b"/>
              <a:pathLst>
                <a:path w="10667" h="4399" extrusionOk="0">
                  <a:moveTo>
                    <a:pt x="1046" y="0"/>
                  </a:moveTo>
                  <a:cubicBezTo>
                    <a:pt x="688" y="0"/>
                    <a:pt x="361" y="264"/>
                    <a:pt x="289" y="626"/>
                  </a:cubicBezTo>
                  <a:lnTo>
                    <a:pt x="43" y="1976"/>
                  </a:lnTo>
                  <a:cubicBezTo>
                    <a:pt x="1" y="2384"/>
                    <a:pt x="289" y="2793"/>
                    <a:pt x="697" y="2832"/>
                  </a:cubicBezTo>
                  <a:lnTo>
                    <a:pt x="9480" y="4385"/>
                  </a:lnTo>
                  <a:cubicBezTo>
                    <a:pt x="9532" y="4394"/>
                    <a:pt x="9583" y="4398"/>
                    <a:pt x="9632" y="4398"/>
                  </a:cubicBezTo>
                  <a:cubicBezTo>
                    <a:pt x="10012" y="4398"/>
                    <a:pt x="10307" y="4130"/>
                    <a:pt x="10379" y="3731"/>
                  </a:cubicBezTo>
                  <a:lnTo>
                    <a:pt x="10624" y="2423"/>
                  </a:lnTo>
                  <a:cubicBezTo>
                    <a:pt x="10667" y="2015"/>
                    <a:pt x="10421" y="1606"/>
                    <a:pt x="9970" y="1524"/>
                  </a:cubicBezTo>
                  <a:lnTo>
                    <a:pt x="1187" y="14"/>
                  </a:lnTo>
                  <a:cubicBezTo>
                    <a:pt x="1140" y="5"/>
                    <a:pt x="1093" y="0"/>
                    <a:pt x="10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7837964" y="936713"/>
              <a:ext cx="191487" cy="91116"/>
            </a:xfrm>
            <a:custGeom>
              <a:avLst/>
              <a:gdLst/>
              <a:ahLst/>
              <a:cxnLst/>
              <a:rect l="l" t="t" r="r" b="b"/>
              <a:pathLst>
                <a:path w="11565" h="5503" extrusionOk="0">
                  <a:moveTo>
                    <a:pt x="1193" y="1"/>
                  </a:moveTo>
                  <a:cubicBezTo>
                    <a:pt x="868" y="1"/>
                    <a:pt x="564" y="301"/>
                    <a:pt x="491" y="667"/>
                  </a:cubicBezTo>
                  <a:lnTo>
                    <a:pt x="82" y="2955"/>
                  </a:lnTo>
                  <a:cubicBezTo>
                    <a:pt x="0" y="3364"/>
                    <a:pt x="288" y="3772"/>
                    <a:pt x="654" y="3812"/>
                  </a:cubicBezTo>
                  <a:lnTo>
                    <a:pt x="10297" y="5488"/>
                  </a:lnTo>
                  <a:cubicBezTo>
                    <a:pt x="10339" y="5498"/>
                    <a:pt x="10381" y="5502"/>
                    <a:pt x="10423" y="5502"/>
                  </a:cubicBezTo>
                  <a:cubicBezTo>
                    <a:pt x="10746" y="5502"/>
                    <a:pt x="11041" y="5231"/>
                    <a:pt x="11114" y="4835"/>
                  </a:cubicBezTo>
                  <a:lnTo>
                    <a:pt x="11522" y="2547"/>
                  </a:lnTo>
                  <a:cubicBezTo>
                    <a:pt x="11565" y="2138"/>
                    <a:pt x="11320" y="1769"/>
                    <a:pt x="10950" y="1687"/>
                  </a:cubicBezTo>
                  <a:lnTo>
                    <a:pt x="1308" y="13"/>
                  </a:lnTo>
                  <a:cubicBezTo>
                    <a:pt x="1270" y="5"/>
                    <a:pt x="1231" y="1"/>
                    <a:pt x="1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8172172" y="905104"/>
              <a:ext cx="309857" cy="206025"/>
            </a:xfrm>
            <a:custGeom>
              <a:avLst/>
              <a:gdLst/>
              <a:ahLst/>
              <a:cxnLst/>
              <a:rect l="l" t="t" r="r" b="b"/>
              <a:pathLst>
                <a:path w="18714" h="12443" extrusionOk="0">
                  <a:moveTo>
                    <a:pt x="15363" y="0"/>
                  </a:moveTo>
                  <a:lnTo>
                    <a:pt x="7806" y="4903"/>
                  </a:lnTo>
                  <a:cubicBezTo>
                    <a:pt x="7806" y="4903"/>
                    <a:pt x="3351" y="7888"/>
                    <a:pt x="2697" y="8215"/>
                  </a:cubicBezTo>
                  <a:cubicBezTo>
                    <a:pt x="2697" y="8215"/>
                    <a:pt x="0" y="9522"/>
                    <a:pt x="817" y="11196"/>
                  </a:cubicBezTo>
                  <a:cubicBezTo>
                    <a:pt x="817" y="11196"/>
                    <a:pt x="1117" y="12442"/>
                    <a:pt x="2417" y="12442"/>
                  </a:cubicBezTo>
                  <a:cubicBezTo>
                    <a:pt x="2780" y="12442"/>
                    <a:pt x="3223" y="12345"/>
                    <a:pt x="3759" y="12094"/>
                  </a:cubicBezTo>
                  <a:cubicBezTo>
                    <a:pt x="3759" y="12094"/>
                    <a:pt x="8541" y="8378"/>
                    <a:pt x="10339" y="8378"/>
                  </a:cubicBezTo>
                  <a:cubicBezTo>
                    <a:pt x="10339" y="8378"/>
                    <a:pt x="10881" y="8492"/>
                    <a:pt x="11668" y="8492"/>
                  </a:cubicBezTo>
                  <a:cubicBezTo>
                    <a:pt x="13289" y="8492"/>
                    <a:pt x="15953" y="8010"/>
                    <a:pt x="17079" y="5067"/>
                  </a:cubicBezTo>
                  <a:lnTo>
                    <a:pt x="18713" y="1759"/>
                  </a:lnTo>
                  <a:lnTo>
                    <a:pt x="15363" y="0"/>
                  </a:lnTo>
                  <a:close/>
                </a:path>
              </a:pathLst>
            </a:custGeom>
            <a:solidFill>
              <a:srgbClr val="F6C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8358235" y="858443"/>
              <a:ext cx="127857" cy="104213"/>
            </a:xfrm>
            <a:custGeom>
              <a:avLst/>
              <a:gdLst/>
              <a:ahLst/>
              <a:cxnLst/>
              <a:rect l="l" t="t" r="r" b="b"/>
              <a:pathLst>
                <a:path w="7722" h="6294" extrusionOk="0">
                  <a:moveTo>
                    <a:pt x="736" y="1"/>
                  </a:moveTo>
                  <a:lnTo>
                    <a:pt x="1" y="981"/>
                  </a:lnTo>
                  <a:lnTo>
                    <a:pt x="6986" y="6293"/>
                  </a:lnTo>
                  <a:lnTo>
                    <a:pt x="7721" y="5312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8365653" y="667661"/>
              <a:ext cx="269970" cy="280749"/>
            </a:xfrm>
            <a:custGeom>
              <a:avLst/>
              <a:gdLst/>
              <a:ahLst/>
              <a:cxnLst/>
              <a:rect l="l" t="t" r="r" b="b"/>
              <a:pathLst>
                <a:path w="16305" h="16956" extrusionOk="0">
                  <a:moveTo>
                    <a:pt x="8581" y="1"/>
                  </a:moveTo>
                  <a:lnTo>
                    <a:pt x="1" y="11359"/>
                  </a:lnTo>
                  <a:lnTo>
                    <a:pt x="7479" y="16955"/>
                  </a:lnTo>
                  <a:lnTo>
                    <a:pt x="16305" y="5597"/>
                  </a:lnTo>
                  <a:lnTo>
                    <a:pt x="85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8"/>
          <p:cNvSpPr/>
          <p:nvPr/>
        </p:nvSpPr>
        <p:spPr>
          <a:xfrm>
            <a:off x="-54050" y="-66701"/>
            <a:ext cx="1105200" cy="10167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8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" name="Google Shape;228;p8"/>
          <p:cNvGrpSpPr/>
          <p:nvPr/>
        </p:nvGrpSpPr>
        <p:grpSpPr>
          <a:xfrm>
            <a:off x="226217" y="646714"/>
            <a:ext cx="656412" cy="601533"/>
            <a:chOff x="8040130" y="2393811"/>
            <a:chExt cx="1103956" cy="1011661"/>
          </a:xfrm>
        </p:grpSpPr>
        <p:sp>
          <p:nvSpPr>
            <p:cNvPr id="229" name="Google Shape;229;p8"/>
            <p:cNvSpPr/>
            <p:nvPr/>
          </p:nvSpPr>
          <p:spPr>
            <a:xfrm>
              <a:off x="8040130" y="2468317"/>
              <a:ext cx="995726" cy="937154"/>
            </a:xfrm>
            <a:custGeom>
              <a:avLst/>
              <a:gdLst/>
              <a:ahLst/>
              <a:cxnLst/>
              <a:rect l="l" t="t" r="r" b="b"/>
              <a:pathLst>
                <a:path w="75735" h="71280" extrusionOk="0">
                  <a:moveTo>
                    <a:pt x="75734" y="54138"/>
                  </a:moveTo>
                  <a:cubicBezTo>
                    <a:pt x="75734" y="63629"/>
                    <a:pt x="67599" y="71280"/>
                    <a:pt x="57481" y="71280"/>
                  </a:cubicBezTo>
                  <a:lnTo>
                    <a:pt x="18258" y="71280"/>
                  </a:lnTo>
                  <a:cubicBezTo>
                    <a:pt x="8186" y="71280"/>
                    <a:pt x="0" y="63629"/>
                    <a:pt x="0" y="54138"/>
                  </a:cubicBezTo>
                  <a:lnTo>
                    <a:pt x="0" y="17189"/>
                  </a:lnTo>
                  <a:cubicBezTo>
                    <a:pt x="0" y="7698"/>
                    <a:pt x="8186" y="0"/>
                    <a:pt x="18258" y="0"/>
                  </a:cubicBezTo>
                  <a:lnTo>
                    <a:pt x="57481" y="0"/>
                  </a:lnTo>
                  <a:cubicBezTo>
                    <a:pt x="67599" y="0"/>
                    <a:pt x="75734" y="7698"/>
                    <a:pt x="75734" y="17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8236211" y="2440918"/>
              <a:ext cx="860754" cy="860149"/>
            </a:xfrm>
            <a:custGeom>
              <a:avLst/>
              <a:gdLst/>
              <a:ahLst/>
              <a:cxnLst/>
              <a:rect l="l" t="t" r="r" b="b"/>
              <a:pathLst>
                <a:path w="65469" h="65423" extrusionOk="0">
                  <a:moveTo>
                    <a:pt x="65469" y="49683"/>
                  </a:moveTo>
                  <a:cubicBezTo>
                    <a:pt x="65469" y="58353"/>
                    <a:pt x="58399" y="65422"/>
                    <a:pt x="49683" y="65422"/>
                  </a:cubicBezTo>
                  <a:lnTo>
                    <a:pt x="15787" y="65422"/>
                  </a:lnTo>
                  <a:cubicBezTo>
                    <a:pt x="7070" y="65422"/>
                    <a:pt x="0" y="58353"/>
                    <a:pt x="0" y="49683"/>
                  </a:cubicBezTo>
                  <a:lnTo>
                    <a:pt x="0" y="15740"/>
                  </a:lnTo>
                  <a:cubicBezTo>
                    <a:pt x="0" y="7024"/>
                    <a:pt x="7070" y="0"/>
                    <a:pt x="15787" y="0"/>
                  </a:cubicBezTo>
                  <a:lnTo>
                    <a:pt x="49683" y="0"/>
                  </a:lnTo>
                  <a:cubicBezTo>
                    <a:pt x="58399" y="0"/>
                    <a:pt x="65469" y="7024"/>
                    <a:pt x="65469" y="157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8189104" y="2393811"/>
              <a:ext cx="954982" cy="954364"/>
            </a:xfrm>
            <a:custGeom>
              <a:avLst/>
              <a:gdLst/>
              <a:ahLst/>
              <a:cxnLst/>
              <a:rect l="l" t="t" r="r" b="b"/>
              <a:pathLst>
                <a:path w="72636" h="72589" extrusionOk="0">
                  <a:moveTo>
                    <a:pt x="53266" y="7167"/>
                  </a:moveTo>
                  <a:cubicBezTo>
                    <a:pt x="59999" y="7167"/>
                    <a:pt x="65422" y="12640"/>
                    <a:pt x="65422" y="19323"/>
                  </a:cubicBezTo>
                  <a:lnTo>
                    <a:pt x="65422" y="53266"/>
                  </a:lnTo>
                  <a:cubicBezTo>
                    <a:pt x="65422" y="59948"/>
                    <a:pt x="59999" y="65422"/>
                    <a:pt x="53266" y="65422"/>
                  </a:cubicBezTo>
                  <a:lnTo>
                    <a:pt x="19370" y="65422"/>
                  </a:lnTo>
                  <a:cubicBezTo>
                    <a:pt x="12641" y="65422"/>
                    <a:pt x="7167" y="59948"/>
                    <a:pt x="7167" y="53266"/>
                  </a:cubicBezTo>
                  <a:lnTo>
                    <a:pt x="7167" y="19323"/>
                  </a:lnTo>
                  <a:cubicBezTo>
                    <a:pt x="7167" y="12640"/>
                    <a:pt x="12641" y="7167"/>
                    <a:pt x="19370" y="7167"/>
                  </a:cubicBezTo>
                  <a:close/>
                  <a:moveTo>
                    <a:pt x="19370" y="0"/>
                  </a:moveTo>
                  <a:cubicBezTo>
                    <a:pt x="8670" y="0"/>
                    <a:pt x="0" y="8670"/>
                    <a:pt x="0" y="19323"/>
                  </a:cubicBezTo>
                  <a:lnTo>
                    <a:pt x="0" y="53266"/>
                  </a:lnTo>
                  <a:cubicBezTo>
                    <a:pt x="0" y="63919"/>
                    <a:pt x="8670" y="72589"/>
                    <a:pt x="19370" y="72589"/>
                  </a:cubicBezTo>
                  <a:lnTo>
                    <a:pt x="53266" y="72589"/>
                  </a:lnTo>
                  <a:cubicBezTo>
                    <a:pt x="63919" y="72589"/>
                    <a:pt x="72635" y="63919"/>
                    <a:pt x="72635" y="53266"/>
                  </a:cubicBezTo>
                  <a:lnTo>
                    <a:pt x="72635" y="19323"/>
                  </a:lnTo>
                  <a:cubicBezTo>
                    <a:pt x="72635" y="8670"/>
                    <a:pt x="63919" y="0"/>
                    <a:pt x="53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8153448" y="2440918"/>
              <a:ext cx="860149" cy="860149"/>
            </a:xfrm>
            <a:custGeom>
              <a:avLst/>
              <a:gdLst/>
              <a:ahLst/>
              <a:cxnLst/>
              <a:rect l="l" t="t" r="r" b="b"/>
              <a:pathLst>
                <a:path w="65423" h="65423" extrusionOk="0">
                  <a:moveTo>
                    <a:pt x="65422" y="49683"/>
                  </a:moveTo>
                  <a:cubicBezTo>
                    <a:pt x="65422" y="58353"/>
                    <a:pt x="58353" y="65422"/>
                    <a:pt x="49683" y="65422"/>
                  </a:cubicBezTo>
                  <a:lnTo>
                    <a:pt x="15740" y="65422"/>
                  </a:lnTo>
                  <a:cubicBezTo>
                    <a:pt x="7070" y="65422"/>
                    <a:pt x="0" y="58353"/>
                    <a:pt x="0" y="49683"/>
                  </a:cubicBezTo>
                  <a:lnTo>
                    <a:pt x="0" y="15740"/>
                  </a:lnTo>
                  <a:cubicBezTo>
                    <a:pt x="0" y="7024"/>
                    <a:pt x="7070" y="0"/>
                    <a:pt x="15740" y="0"/>
                  </a:cubicBezTo>
                  <a:lnTo>
                    <a:pt x="49683" y="0"/>
                  </a:lnTo>
                  <a:cubicBezTo>
                    <a:pt x="58353" y="0"/>
                    <a:pt x="65422" y="7024"/>
                    <a:pt x="65422" y="15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8106340" y="2393811"/>
              <a:ext cx="954364" cy="954364"/>
            </a:xfrm>
            <a:custGeom>
              <a:avLst/>
              <a:gdLst/>
              <a:ahLst/>
              <a:cxnLst/>
              <a:rect l="l" t="t" r="r" b="b"/>
              <a:pathLst>
                <a:path w="72589" h="72589" extrusionOk="0">
                  <a:moveTo>
                    <a:pt x="53266" y="7167"/>
                  </a:moveTo>
                  <a:cubicBezTo>
                    <a:pt x="59948" y="7167"/>
                    <a:pt x="65422" y="12640"/>
                    <a:pt x="65422" y="19323"/>
                  </a:cubicBezTo>
                  <a:lnTo>
                    <a:pt x="65422" y="53266"/>
                  </a:lnTo>
                  <a:cubicBezTo>
                    <a:pt x="65422" y="59948"/>
                    <a:pt x="59948" y="65422"/>
                    <a:pt x="53266" y="65422"/>
                  </a:cubicBezTo>
                  <a:lnTo>
                    <a:pt x="19323" y="65422"/>
                  </a:lnTo>
                  <a:cubicBezTo>
                    <a:pt x="12641" y="65422"/>
                    <a:pt x="7167" y="59948"/>
                    <a:pt x="7167" y="53266"/>
                  </a:cubicBezTo>
                  <a:lnTo>
                    <a:pt x="7167" y="19323"/>
                  </a:lnTo>
                  <a:cubicBezTo>
                    <a:pt x="7167" y="12640"/>
                    <a:pt x="12641" y="7167"/>
                    <a:pt x="19323" y="7167"/>
                  </a:cubicBezTo>
                  <a:close/>
                  <a:moveTo>
                    <a:pt x="19323" y="0"/>
                  </a:moveTo>
                  <a:cubicBezTo>
                    <a:pt x="8670" y="0"/>
                    <a:pt x="0" y="8670"/>
                    <a:pt x="0" y="19323"/>
                  </a:cubicBezTo>
                  <a:lnTo>
                    <a:pt x="0" y="53266"/>
                  </a:lnTo>
                  <a:cubicBezTo>
                    <a:pt x="0" y="63919"/>
                    <a:pt x="8670" y="72589"/>
                    <a:pt x="19323" y="72589"/>
                  </a:cubicBezTo>
                  <a:lnTo>
                    <a:pt x="53266" y="72589"/>
                  </a:lnTo>
                  <a:cubicBezTo>
                    <a:pt x="63919" y="72589"/>
                    <a:pt x="72589" y="63919"/>
                    <a:pt x="72589" y="53266"/>
                  </a:cubicBezTo>
                  <a:lnTo>
                    <a:pt x="72589" y="19323"/>
                  </a:lnTo>
                  <a:cubicBezTo>
                    <a:pt x="72589" y="8670"/>
                    <a:pt x="63919" y="0"/>
                    <a:pt x="53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8525917" y="2663742"/>
              <a:ext cx="311307" cy="313239"/>
            </a:xfrm>
            <a:custGeom>
              <a:avLst/>
              <a:gdLst/>
              <a:ahLst/>
              <a:cxnLst/>
              <a:rect l="l" t="t" r="r" b="b"/>
              <a:pathLst>
                <a:path w="23678" h="23825" extrusionOk="0">
                  <a:moveTo>
                    <a:pt x="22709" y="1"/>
                  </a:moveTo>
                  <a:cubicBezTo>
                    <a:pt x="22479" y="1"/>
                    <a:pt x="22250" y="97"/>
                    <a:pt x="22081" y="291"/>
                  </a:cubicBezTo>
                  <a:lnTo>
                    <a:pt x="5179" y="17193"/>
                  </a:lnTo>
                  <a:lnTo>
                    <a:pt x="5179" y="6346"/>
                  </a:lnTo>
                  <a:cubicBezTo>
                    <a:pt x="5179" y="5378"/>
                    <a:pt x="4358" y="4552"/>
                    <a:pt x="3390" y="4552"/>
                  </a:cubicBezTo>
                  <a:cubicBezTo>
                    <a:pt x="2371" y="4552"/>
                    <a:pt x="1596" y="5378"/>
                    <a:pt x="1596" y="6346"/>
                  </a:cubicBezTo>
                  <a:lnTo>
                    <a:pt x="1596" y="17627"/>
                  </a:lnTo>
                  <a:cubicBezTo>
                    <a:pt x="628" y="18208"/>
                    <a:pt x="0" y="19273"/>
                    <a:pt x="0" y="20486"/>
                  </a:cubicBezTo>
                  <a:cubicBezTo>
                    <a:pt x="0" y="22326"/>
                    <a:pt x="1499" y="23825"/>
                    <a:pt x="3390" y="23825"/>
                  </a:cubicBezTo>
                  <a:cubicBezTo>
                    <a:pt x="5230" y="23825"/>
                    <a:pt x="6729" y="22326"/>
                    <a:pt x="6729" y="20486"/>
                  </a:cubicBezTo>
                  <a:cubicBezTo>
                    <a:pt x="6729" y="19808"/>
                    <a:pt x="6535" y="19176"/>
                    <a:pt x="6198" y="18692"/>
                  </a:cubicBezTo>
                  <a:lnTo>
                    <a:pt x="23340" y="1550"/>
                  </a:lnTo>
                  <a:cubicBezTo>
                    <a:pt x="23677" y="1213"/>
                    <a:pt x="23677" y="632"/>
                    <a:pt x="23340" y="291"/>
                  </a:cubicBezTo>
                  <a:cubicBezTo>
                    <a:pt x="23170" y="97"/>
                    <a:pt x="22939" y="1"/>
                    <a:pt x="22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8562835" y="2537684"/>
              <a:ext cx="41375" cy="41428"/>
            </a:xfrm>
            <a:custGeom>
              <a:avLst/>
              <a:gdLst/>
              <a:ahLst/>
              <a:cxnLst/>
              <a:rect l="l" t="t" r="r" b="b"/>
              <a:pathLst>
                <a:path w="3147" h="3151" extrusionOk="0">
                  <a:moveTo>
                    <a:pt x="1597" y="1"/>
                  </a:moveTo>
                  <a:cubicBezTo>
                    <a:pt x="725" y="1"/>
                    <a:pt x="1" y="729"/>
                    <a:pt x="1" y="1601"/>
                  </a:cubicBezTo>
                  <a:cubicBezTo>
                    <a:pt x="1" y="2422"/>
                    <a:pt x="725" y="3150"/>
                    <a:pt x="1597" y="3150"/>
                  </a:cubicBezTo>
                  <a:cubicBezTo>
                    <a:pt x="2422" y="3150"/>
                    <a:pt x="3146" y="2422"/>
                    <a:pt x="3146" y="1601"/>
                  </a:cubicBezTo>
                  <a:cubicBezTo>
                    <a:pt x="3146" y="729"/>
                    <a:pt x="2422" y="1"/>
                    <a:pt x="1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8562835" y="3153960"/>
              <a:ext cx="41375" cy="41428"/>
            </a:xfrm>
            <a:custGeom>
              <a:avLst/>
              <a:gdLst/>
              <a:ahLst/>
              <a:cxnLst/>
              <a:rect l="l" t="t" r="r" b="b"/>
              <a:pathLst>
                <a:path w="3147" h="3151" extrusionOk="0">
                  <a:moveTo>
                    <a:pt x="1597" y="1"/>
                  </a:moveTo>
                  <a:cubicBezTo>
                    <a:pt x="725" y="1"/>
                    <a:pt x="1" y="729"/>
                    <a:pt x="1" y="1550"/>
                  </a:cubicBezTo>
                  <a:cubicBezTo>
                    <a:pt x="1" y="2422"/>
                    <a:pt x="725" y="3150"/>
                    <a:pt x="1597" y="3150"/>
                  </a:cubicBezTo>
                  <a:cubicBezTo>
                    <a:pt x="2422" y="3150"/>
                    <a:pt x="3146" y="2422"/>
                    <a:pt x="3146" y="1550"/>
                  </a:cubicBezTo>
                  <a:cubicBezTo>
                    <a:pt x="3146" y="729"/>
                    <a:pt x="2422" y="1"/>
                    <a:pt x="15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8257852" y="2849030"/>
              <a:ext cx="41428" cy="41375"/>
            </a:xfrm>
            <a:custGeom>
              <a:avLst/>
              <a:gdLst/>
              <a:ahLst/>
              <a:cxnLst/>
              <a:rect l="l" t="t" r="r" b="b"/>
              <a:pathLst>
                <a:path w="3151" h="3147" extrusionOk="0">
                  <a:moveTo>
                    <a:pt x="1550" y="1"/>
                  </a:moveTo>
                  <a:cubicBezTo>
                    <a:pt x="679" y="1"/>
                    <a:pt x="1" y="679"/>
                    <a:pt x="1" y="1550"/>
                  </a:cubicBezTo>
                  <a:cubicBezTo>
                    <a:pt x="1" y="2422"/>
                    <a:pt x="679" y="3146"/>
                    <a:pt x="1550" y="3146"/>
                  </a:cubicBezTo>
                  <a:cubicBezTo>
                    <a:pt x="2422" y="3146"/>
                    <a:pt x="3150" y="2422"/>
                    <a:pt x="3150" y="1550"/>
                  </a:cubicBezTo>
                  <a:cubicBezTo>
                    <a:pt x="3150" y="679"/>
                    <a:pt x="2422" y="1"/>
                    <a:pt x="1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8848661" y="2849030"/>
              <a:ext cx="41428" cy="41375"/>
            </a:xfrm>
            <a:custGeom>
              <a:avLst/>
              <a:gdLst/>
              <a:ahLst/>
              <a:cxnLst/>
              <a:rect l="l" t="t" r="r" b="b"/>
              <a:pathLst>
                <a:path w="3151" h="3147" extrusionOk="0">
                  <a:moveTo>
                    <a:pt x="1601" y="1"/>
                  </a:moveTo>
                  <a:cubicBezTo>
                    <a:pt x="729" y="1"/>
                    <a:pt x="1" y="679"/>
                    <a:pt x="1" y="1550"/>
                  </a:cubicBezTo>
                  <a:cubicBezTo>
                    <a:pt x="1" y="2422"/>
                    <a:pt x="729" y="3146"/>
                    <a:pt x="1601" y="3146"/>
                  </a:cubicBezTo>
                  <a:cubicBezTo>
                    <a:pt x="2472" y="3146"/>
                    <a:pt x="3150" y="2422"/>
                    <a:pt x="3150" y="1550"/>
                  </a:cubicBezTo>
                  <a:cubicBezTo>
                    <a:pt x="3150" y="679"/>
                    <a:pt x="2472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9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9"/>
          <p:cNvSpPr txBox="1">
            <a:spLocks noGrp="1"/>
          </p:cNvSpPr>
          <p:nvPr>
            <p:ph type="body" idx="1"/>
          </p:nvPr>
        </p:nvSpPr>
        <p:spPr>
          <a:xfrm>
            <a:off x="720000" y="1570575"/>
            <a:ext cx="4047000" cy="21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-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242" name="Google Shape;242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8742875" y="-43825"/>
            <a:ext cx="441000" cy="7665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9"/>
          <p:cNvGrpSpPr/>
          <p:nvPr/>
        </p:nvGrpSpPr>
        <p:grpSpPr>
          <a:xfrm>
            <a:off x="8430824" y="189204"/>
            <a:ext cx="535722" cy="549609"/>
            <a:chOff x="7982875" y="197275"/>
            <a:chExt cx="992446" cy="1018172"/>
          </a:xfrm>
        </p:grpSpPr>
        <p:sp>
          <p:nvSpPr>
            <p:cNvPr id="245" name="Google Shape;245;p9"/>
            <p:cNvSpPr/>
            <p:nvPr/>
          </p:nvSpPr>
          <p:spPr>
            <a:xfrm>
              <a:off x="8252143" y="470600"/>
              <a:ext cx="75784" cy="365325"/>
            </a:xfrm>
            <a:custGeom>
              <a:avLst/>
              <a:gdLst/>
              <a:ahLst/>
              <a:cxnLst/>
              <a:rect l="l" t="t" r="r" b="b"/>
              <a:pathLst>
                <a:path w="4577" h="22064" extrusionOk="0">
                  <a:moveTo>
                    <a:pt x="0" y="0"/>
                  </a:moveTo>
                  <a:lnTo>
                    <a:pt x="0" y="22021"/>
                  </a:lnTo>
                  <a:lnTo>
                    <a:pt x="4534" y="22064"/>
                  </a:lnTo>
                  <a:lnTo>
                    <a:pt x="4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8365102" y="470600"/>
              <a:ext cx="75784" cy="365325"/>
            </a:xfrm>
            <a:custGeom>
              <a:avLst/>
              <a:gdLst/>
              <a:ahLst/>
              <a:cxnLst/>
              <a:rect l="l" t="t" r="r" b="b"/>
              <a:pathLst>
                <a:path w="4577" h="22064" extrusionOk="0">
                  <a:moveTo>
                    <a:pt x="43" y="0"/>
                  </a:moveTo>
                  <a:lnTo>
                    <a:pt x="0" y="22064"/>
                  </a:lnTo>
                  <a:lnTo>
                    <a:pt x="4576" y="22064"/>
                  </a:lnTo>
                  <a:lnTo>
                    <a:pt x="4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8468623" y="471246"/>
              <a:ext cx="76446" cy="364679"/>
            </a:xfrm>
            <a:custGeom>
              <a:avLst/>
              <a:gdLst/>
              <a:ahLst/>
              <a:cxnLst/>
              <a:rect l="l" t="t" r="r" b="b"/>
              <a:pathLst>
                <a:path w="4617" h="22025" extrusionOk="0">
                  <a:moveTo>
                    <a:pt x="40" y="1"/>
                  </a:moveTo>
                  <a:lnTo>
                    <a:pt x="1" y="22025"/>
                  </a:lnTo>
                  <a:lnTo>
                    <a:pt x="4577" y="22025"/>
                  </a:lnTo>
                  <a:lnTo>
                    <a:pt x="46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8582294" y="471246"/>
              <a:ext cx="75784" cy="364679"/>
            </a:xfrm>
            <a:custGeom>
              <a:avLst/>
              <a:gdLst/>
              <a:ahLst/>
              <a:cxnLst/>
              <a:rect l="l" t="t" r="r" b="b"/>
              <a:pathLst>
                <a:path w="4577" h="22025" extrusionOk="0">
                  <a:moveTo>
                    <a:pt x="0" y="1"/>
                  </a:moveTo>
                  <a:lnTo>
                    <a:pt x="0" y="22025"/>
                  </a:lnTo>
                  <a:lnTo>
                    <a:pt x="4534" y="22025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8692538" y="471246"/>
              <a:ext cx="75784" cy="364679"/>
            </a:xfrm>
            <a:custGeom>
              <a:avLst/>
              <a:gdLst/>
              <a:ahLst/>
              <a:cxnLst/>
              <a:rect l="l" t="t" r="r" b="b"/>
              <a:pathLst>
                <a:path w="4577" h="22025" extrusionOk="0">
                  <a:moveTo>
                    <a:pt x="0" y="1"/>
                  </a:moveTo>
                  <a:lnTo>
                    <a:pt x="0" y="22025"/>
                  </a:lnTo>
                  <a:lnTo>
                    <a:pt x="4537" y="22025"/>
                  </a:lnTo>
                  <a:lnTo>
                    <a:pt x="4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8800132" y="471246"/>
              <a:ext cx="75784" cy="365325"/>
            </a:xfrm>
            <a:custGeom>
              <a:avLst/>
              <a:gdLst/>
              <a:ahLst/>
              <a:cxnLst/>
              <a:rect l="l" t="t" r="r" b="b"/>
              <a:pathLst>
                <a:path w="4577" h="22064" extrusionOk="0">
                  <a:moveTo>
                    <a:pt x="0" y="1"/>
                  </a:moveTo>
                  <a:lnTo>
                    <a:pt x="0" y="22025"/>
                  </a:lnTo>
                  <a:lnTo>
                    <a:pt x="4534" y="22064"/>
                  </a:lnTo>
                  <a:lnTo>
                    <a:pt x="45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8176373" y="881224"/>
              <a:ext cx="780007" cy="48729"/>
            </a:xfrm>
            <a:custGeom>
              <a:avLst/>
              <a:gdLst/>
              <a:ahLst/>
              <a:cxnLst/>
              <a:rect l="l" t="t" r="r" b="b"/>
              <a:pathLst>
                <a:path w="47109" h="2943" extrusionOk="0">
                  <a:moveTo>
                    <a:pt x="0" y="1"/>
                  </a:moveTo>
                  <a:lnTo>
                    <a:pt x="0" y="2942"/>
                  </a:lnTo>
                  <a:lnTo>
                    <a:pt x="47108" y="2942"/>
                  </a:lnTo>
                  <a:lnTo>
                    <a:pt x="471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8157430" y="929938"/>
              <a:ext cx="817891" cy="54143"/>
            </a:xfrm>
            <a:custGeom>
              <a:avLst/>
              <a:gdLst/>
              <a:ahLst/>
              <a:cxnLst/>
              <a:rect l="l" t="t" r="r" b="b"/>
              <a:pathLst>
                <a:path w="49397" h="3270" extrusionOk="0">
                  <a:moveTo>
                    <a:pt x="0" y="0"/>
                  </a:moveTo>
                  <a:lnTo>
                    <a:pt x="0" y="3269"/>
                  </a:lnTo>
                  <a:lnTo>
                    <a:pt x="49396" y="3269"/>
                  </a:lnTo>
                  <a:lnTo>
                    <a:pt x="493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8172962" y="197275"/>
              <a:ext cx="788170" cy="244207"/>
            </a:xfrm>
            <a:custGeom>
              <a:avLst/>
              <a:gdLst/>
              <a:ahLst/>
              <a:cxnLst/>
              <a:rect l="l" t="t" r="r" b="b"/>
              <a:pathLst>
                <a:path w="47602" h="14749" extrusionOk="0">
                  <a:moveTo>
                    <a:pt x="23616" y="1"/>
                  </a:moveTo>
                  <a:lnTo>
                    <a:pt x="0" y="14749"/>
                  </a:lnTo>
                  <a:lnTo>
                    <a:pt x="47602" y="14749"/>
                  </a:lnTo>
                  <a:lnTo>
                    <a:pt x="236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8271731" y="237163"/>
              <a:ext cx="590639" cy="182679"/>
            </a:xfrm>
            <a:custGeom>
              <a:avLst/>
              <a:gdLst/>
              <a:ahLst/>
              <a:cxnLst/>
              <a:rect l="l" t="t" r="r" b="b"/>
              <a:pathLst>
                <a:path w="35672" h="11033" extrusionOk="0">
                  <a:moveTo>
                    <a:pt x="17694" y="1"/>
                  </a:moveTo>
                  <a:lnTo>
                    <a:pt x="1" y="11032"/>
                  </a:lnTo>
                  <a:lnTo>
                    <a:pt x="35671" y="11032"/>
                  </a:lnTo>
                  <a:lnTo>
                    <a:pt x="176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8210847" y="835921"/>
              <a:ext cx="712403" cy="45318"/>
            </a:xfrm>
            <a:custGeom>
              <a:avLst/>
              <a:gdLst/>
              <a:ahLst/>
              <a:cxnLst/>
              <a:rect l="l" t="t" r="r" b="b"/>
              <a:pathLst>
                <a:path w="43026" h="2737" extrusionOk="0">
                  <a:moveTo>
                    <a:pt x="0" y="1"/>
                  </a:moveTo>
                  <a:lnTo>
                    <a:pt x="0" y="694"/>
                  </a:lnTo>
                  <a:lnTo>
                    <a:pt x="0" y="2737"/>
                  </a:lnTo>
                  <a:lnTo>
                    <a:pt x="43026" y="2737"/>
                  </a:lnTo>
                  <a:lnTo>
                    <a:pt x="43026" y="694"/>
                  </a:lnTo>
                  <a:lnTo>
                    <a:pt x="430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8207485" y="441474"/>
              <a:ext cx="712353" cy="37254"/>
            </a:xfrm>
            <a:custGeom>
              <a:avLst/>
              <a:gdLst/>
              <a:ahLst/>
              <a:cxnLst/>
              <a:rect l="l" t="t" r="r" b="b"/>
              <a:pathLst>
                <a:path w="43023" h="2250" extrusionOk="0">
                  <a:moveTo>
                    <a:pt x="1" y="1"/>
                  </a:moveTo>
                  <a:lnTo>
                    <a:pt x="1" y="1106"/>
                  </a:lnTo>
                  <a:lnTo>
                    <a:pt x="1" y="2250"/>
                  </a:lnTo>
                  <a:lnTo>
                    <a:pt x="43023" y="2250"/>
                  </a:lnTo>
                  <a:lnTo>
                    <a:pt x="43023" y="1106"/>
                  </a:lnTo>
                  <a:lnTo>
                    <a:pt x="430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8442213" y="819695"/>
              <a:ext cx="257088" cy="246260"/>
            </a:xfrm>
            <a:custGeom>
              <a:avLst/>
              <a:gdLst/>
              <a:ahLst/>
              <a:cxnLst/>
              <a:rect l="l" t="t" r="r" b="b"/>
              <a:pathLst>
                <a:path w="15527" h="14873" extrusionOk="0">
                  <a:moveTo>
                    <a:pt x="9153" y="0"/>
                  </a:moveTo>
                  <a:lnTo>
                    <a:pt x="8990" y="327"/>
                  </a:lnTo>
                  <a:cubicBezTo>
                    <a:pt x="8990" y="327"/>
                    <a:pt x="2616" y="2164"/>
                    <a:pt x="2331" y="2409"/>
                  </a:cubicBezTo>
                  <a:cubicBezTo>
                    <a:pt x="2044" y="2615"/>
                    <a:pt x="1227" y="3471"/>
                    <a:pt x="1" y="9970"/>
                  </a:cubicBezTo>
                  <a:cubicBezTo>
                    <a:pt x="1" y="9970"/>
                    <a:pt x="942" y="14709"/>
                    <a:pt x="6254" y="14873"/>
                  </a:cubicBezTo>
                  <a:cubicBezTo>
                    <a:pt x="6254" y="14873"/>
                    <a:pt x="6947" y="14627"/>
                    <a:pt x="7028" y="14013"/>
                  </a:cubicBezTo>
                  <a:cubicBezTo>
                    <a:pt x="7028" y="14013"/>
                    <a:pt x="7127" y="14030"/>
                    <a:pt x="7280" y="14030"/>
                  </a:cubicBezTo>
                  <a:cubicBezTo>
                    <a:pt x="7700" y="14030"/>
                    <a:pt x="8527" y="13899"/>
                    <a:pt x="8826" y="12911"/>
                  </a:cubicBezTo>
                  <a:cubicBezTo>
                    <a:pt x="8826" y="12911"/>
                    <a:pt x="10013" y="12748"/>
                    <a:pt x="10215" y="11686"/>
                  </a:cubicBezTo>
                  <a:lnTo>
                    <a:pt x="15527" y="3226"/>
                  </a:lnTo>
                  <a:lnTo>
                    <a:pt x="9153" y="0"/>
                  </a:lnTo>
                  <a:close/>
                </a:path>
              </a:pathLst>
            </a:custGeom>
            <a:solidFill>
              <a:srgbClr val="F6C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8595110" y="979348"/>
              <a:ext cx="35201" cy="46676"/>
            </a:xfrm>
            <a:custGeom>
              <a:avLst/>
              <a:gdLst/>
              <a:ahLst/>
              <a:cxnLst/>
              <a:rect l="l" t="t" r="r" b="b"/>
              <a:pathLst>
                <a:path w="2126" h="2819" extrusionOk="0">
                  <a:moveTo>
                    <a:pt x="1" y="1"/>
                  </a:moveTo>
                  <a:lnTo>
                    <a:pt x="1" y="1"/>
                  </a:lnTo>
                  <a:cubicBezTo>
                    <a:pt x="1717" y="775"/>
                    <a:pt x="1596" y="2818"/>
                    <a:pt x="1596" y="2818"/>
                  </a:cubicBezTo>
                  <a:lnTo>
                    <a:pt x="1962" y="2452"/>
                  </a:lnTo>
                  <a:cubicBezTo>
                    <a:pt x="2125" y="20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EB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8049174" y="751806"/>
              <a:ext cx="180626" cy="342790"/>
            </a:xfrm>
            <a:custGeom>
              <a:avLst/>
              <a:gdLst/>
              <a:ahLst/>
              <a:cxnLst/>
              <a:rect l="l" t="t" r="r" b="b"/>
              <a:pathLst>
                <a:path w="10909" h="20703" extrusionOk="0">
                  <a:moveTo>
                    <a:pt x="3945" y="0"/>
                  </a:moveTo>
                  <a:cubicBezTo>
                    <a:pt x="3588" y="0"/>
                    <a:pt x="3260" y="264"/>
                    <a:pt x="3188" y="626"/>
                  </a:cubicBezTo>
                  <a:lnTo>
                    <a:pt x="83" y="18727"/>
                  </a:lnTo>
                  <a:cubicBezTo>
                    <a:pt x="1" y="19136"/>
                    <a:pt x="285" y="19545"/>
                    <a:pt x="694" y="19626"/>
                  </a:cubicBezTo>
                  <a:lnTo>
                    <a:pt x="6823" y="20689"/>
                  </a:lnTo>
                  <a:cubicBezTo>
                    <a:pt x="6869" y="20698"/>
                    <a:pt x="6916" y="20702"/>
                    <a:pt x="6962" y="20702"/>
                  </a:cubicBezTo>
                  <a:cubicBezTo>
                    <a:pt x="7320" y="20702"/>
                    <a:pt x="7645" y="20431"/>
                    <a:pt x="7682" y="20035"/>
                  </a:cubicBezTo>
                  <a:lnTo>
                    <a:pt x="10827" y="1933"/>
                  </a:lnTo>
                  <a:cubicBezTo>
                    <a:pt x="10908" y="1524"/>
                    <a:pt x="10624" y="1116"/>
                    <a:pt x="10215" y="1077"/>
                  </a:cubicBezTo>
                  <a:lnTo>
                    <a:pt x="4087" y="14"/>
                  </a:lnTo>
                  <a:cubicBezTo>
                    <a:pt x="4039" y="5"/>
                    <a:pt x="3992" y="0"/>
                    <a:pt x="39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7982875" y="1132245"/>
              <a:ext cx="297687" cy="83201"/>
            </a:xfrm>
            <a:custGeom>
              <a:avLst/>
              <a:gdLst/>
              <a:ahLst/>
              <a:cxnLst/>
              <a:rect l="l" t="t" r="r" b="b"/>
              <a:pathLst>
                <a:path w="17979" h="5025" extrusionOk="0">
                  <a:moveTo>
                    <a:pt x="1717" y="1"/>
                  </a:moveTo>
                  <a:cubicBezTo>
                    <a:pt x="1429" y="1"/>
                    <a:pt x="1184" y="246"/>
                    <a:pt x="1184" y="530"/>
                  </a:cubicBezTo>
                  <a:cubicBezTo>
                    <a:pt x="1184" y="612"/>
                    <a:pt x="1227" y="694"/>
                    <a:pt x="1266" y="775"/>
                  </a:cubicBezTo>
                  <a:lnTo>
                    <a:pt x="775" y="775"/>
                  </a:lnTo>
                  <a:cubicBezTo>
                    <a:pt x="367" y="775"/>
                    <a:pt x="1" y="1145"/>
                    <a:pt x="1" y="1553"/>
                  </a:cubicBezTo>
                  <a:lnTo>
                    <a:pt x="1" y="4250"/>
                  </a:lnTo>
                  <a:cubicBezTo>
                    <a:pt x="1" y="4658"/>
                    <a:pt x="367" y="5025"/>
                    <a:pt x="775" y="5025"/>
                  </a:cubicBezTo>
                  <a:lnTo>
                    <a:pt x="17200" y="5025"/>
                  </a:lnTo>
                  <a:cubicBezTo>
                    <a:pt x="17609" y="5025"/>
                    <a:pt x="17978" y="4658"/>
                    <a:pt x="17978" y="4250"/>
                  </a:cubicBezTo>
                  <a:lnTo>
                    <a:pt x="17978" y="1553"/>
                  </a:lnTo>
                  <a:cubicBezTo>
                    <a:pt x="17978" y="1145"/>
                    <a:pt x="17609" y="775"/>
                    <a:pt x="17200" y="775"/>
                  </a:cubicBezTo>
                  <a:lnTo>
                    <a:pt x="16671" y="775"/>
                  </a:lnTo>
                  <a:cubicBezTo>
                    <a:pt x="16710" y="694"/>
                    <a:pt x="16710" y="612"/>
                    <a:pt x="16710" y="530"/>
                  </a:cubicBezTo>
                  <a:cubicBezTo>
                    <a:pt x="16710" y="246"/>
                    <a:pt x="16507" y="1"/>
                    <a:pt x="162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8229143" y="920931"/>
              <a:ext cx="478975" cy="119380"/>
            </a:xfrm>
            <a:custGeom>
              <a:avLst/>
              <a:gdLst/>
              <a:ahLst/>
              <a:cxnLst/>
              <a:rect l="l" t="t" r="r" b="b"/>
              <a:pathLst>
                <a:path w="28928" h="7210" extrusionOk="0">
                  <a:moveTo>
                    <a:pt x="990" y="1"/>
                  </a:moveTo>
                  <a:cubicBezTo>
                    <a:pt x="604" y="1"/>
                    <a:pt x="280" y="270"/>
                    <a:pt x="245" y="669"/>
                  </a:cubicBezTo>
                  <a:lnTo>
                    <a:pt x="82" y="1607"/>
                  </a:lnTo>
                  <a:cubicBezTo>
                    <a:pt x="0" y="2015"/>
                    <a:pt x="285" y="2424"/>
                    <a:pt x="693" y="2506"/>
                  </a:cubicBezTo>
                  <a:lnTo>
                    <a:pt x="27823" y="7206"/>
                  </a:lnTo>
                  <a:cubicBezTo>
                    <a:pt x="27848" y="7208"/>
                    <a:pt x="27873" y="7210"/>
                    <a:pt x="27899" y="7210"/>
                  </a:cubicBezTo>
                  <a:cubicBezTo>
                    <a:pt x="28281" y="7210"/>
                    <a:pt x="28645" y="6936"/>
                    <a:pt x="28722" y="6552"/>
                  </a:cubicBezTo>
                  <a:lnTo>
                    <a:pt x="28885" y="5611"/>
                  </a:lnTo>
                  <a:cubicBezTo>
                    <a:pt x="28928" y="5202"/>
                    <a:pt x="28640" y="4794"/>
                    <a:pt x="28231" y="4712"/>
                  </a:cubicBezTo>
                  <a:lnTo>
                    <a:pt x="1144" y="15"/>
                  </a:lnTo>
                  <a:cubicBezTo>
                    <a:pt x="1092" y="5"/>
                    <a:pt x="1041" y="1"/>
                    <a:pt x="9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8076246" y="759224"/>
              <a:ext cx="171850" cy="73532"/>
            </a:xfrm>
            <a:custGeom>
              <a:avLst/>
              <a:gdLst/>
              <a:ahLst/>
              <a:cxnLst/>
              <a:rect l="l" t="t" r="r" b="b"/>
              <a:pathLst>
                <a:path w="10379" h="4441" extrusionOk="0">
                  <a:moveTo>
                    <a:pt x="1086" y="0"/>
                  </a:moveTo>
                  <a:cubicBezTo>
                    <a:pt x="728" y="0"/>
                    <a:pt x="399" y="271"/>
                    <a:pt x="327" y="668"/>
                  </a:cubicBezTo>
                  <a:lnTo>
                    <a:pt x="82" y="2057"/>
                  </a:lnTo>
                  <a:cubicBezTo>
                    <a:pt x="0" y="2508"/>
                    <a:pt x="285" y="2874"/>
                    <a:pt x="736" y="2956"/>
                  </a:cubicBezTo>
                  <a:lnTo>
                    <a:pt x="9152" y="4427"/>
                  </a:lnTo>
                  <a:cubicBezTo>
                    <a:pt x="9204" y="4436"/>
                    <a:pt x="9255" y="4441"/>
                    <a:pt x="9305" y="4441"/>
                  </a:cubicBezTo>
                  <a:cubicBezTo>
                    <a:pt x="9682" y="4441"/>
                    <a:pt x="9979" y="4177"/>
                    <a:pt x="10051" y="3816"/>
                  </a:cubicBezTo>
                  <a:lnTo>
                    <a:pt x="10296" y="2384"/>
                  </a:lnTo>
                  <a:cubicBezTo>
                    <a:pt x="10378" y="1936"/>
                    <a:pt x="10091" y="1567"/>
                    <a:pt x="9682" y="1485"/>
                  </a:cubicBezTo>
                  <a:lnTo>
                    <a:pt x="1226" y="14"/>
                  </a:lnTo>
                  <a:cubicBezTo>
                    <a:pt x="1179" y="5"/>
                    <a:pt x="1133" y="0"/>
                    <a:pt x="10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8064059" y="827576"/>
              <a:ext cx="171850" cy="75552"/>
            </a:xfrm>
            <a:custGeom>
              <a:avLst/>
              <a:gdLst/>
              <a:ahLst/>
              <a:cxnLst/>
              <a:rect l="l" t="t" r="r" b="b"/>
              <a:pathLst>
                <a:path w="10379" h="4563" extrusionOk="0">
                  <a:moveTo>
                    <a:pt x="1113" y="0"/>
                  </a:moveTo>
                  <a:cubicBezTo>
                    <a:pt x="736" y="0"/>
                    <a:pt x="439" y="265"/>
                    <a:pt x="367" y="626"/>
                  </a:cubicBezTo>
                  <a:lnTo>
                    <a:pt x="82" y="2221"/>
                  </a:lnTo>
                  <a:cubicBezTo>
                    <a:pt x="1" y="2629"/>
                    <a:pt x="285" y="3038"/>
                    <a:pt x="736" y="3120"/>
                  </a:cubicBezTo>
                  <a:lnTo>
                    <a:pt x="9153" y="4548"/>
                  </a:lnTo>
                  <a:cubicBezTo>
                    <a:pt x="9200" y="4558"/>
                    <a:pt x="9248" y="4562"/>
                    <a:pt x="9295" y="4562"/>
                  </a:cubicBezTo>
                  <a:cubicBezTo>
                    <a:pt x="9652" y="4562"/>
                    <a:pt x="9980" y="4298"/>
                    <a:pt x="10052" y="3937"/>
                  </a:cubicBezTo>
                  <a:lnTo>
                    <a:pt x="10336" y="2384"/>
                  </a:lnTo>
                  <a:cubicBezTo>
                    <a:pt x="10379" y="1933"/>
                    <a:pt x="10134" y="1525"/>
                    <a:pt x="9683" y="1485"/>
                  </a:cubicBezTo>
                  <a:lnTo>
                    <a:pt x="1266" y="14"/>
                  </a:lnTo>
                  <a:cubicBezTo>
                    <a:pt x="1214" y="5"/>
                    <a:pt x="1163" y="0"/>
                    <a:pt x="11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8039007" y="941231"/>
              <a:ext cx="177265" cy="73548"/>
            </a:xfrm>
            <a:custGeom>
              <a:avLst/>
              <a:gdLst/>
              <a:ahLst/>
              <a:cxnLst/>
              <a:rect l="l" t="t" r="r" b="b"/>
              <a:pathLst>
                <a:path w="10706" h="4442" extrusionOk="0">
                  <a:moveTo>
                    <a:pt x="1074" y="1"/>
                  </a:moveTo>
                  <a:cubicBezTo>
                    <a:pt x="696" y="1"/>
                    <a:pt x="399" y="265"/>
                    <a:pt x="327" y="626"/>
                  </a:cubicBezTo>
                  <a:lnTo>
                    <a:pt x="82" y="2015"/>
                  </a:lnTo>
                  <a:cubicBezTo>
                    <a:pt x="0" y="2424"/>
                    <a:pt x="288" y="2832"/>
                    <a:pt x="697" y="2875"/>
                  </a:cubicBezTo>
                  <a:lnTo>
                    <a:pt x="9522" y="4427"/>
                  </a:lnTo>
                  <a:cubicBezTo>
                    <a:pt x="9569" y="4437"/>
                    <a:pt x="9615" y="4441"/>
                    <a:pt x="9662" y="4441"/>
                  </a:cubicBezTo>
                  <a:cubicBezTo>
                    <a:pt x="10020" y="4441"/>
                    <a:pt x="10348" y="4170"/>
                    <a:pt x="10421" y="3774"/>
                  </a:cubicBezTo>
                  <a:lnTo>
                    <a:pt x="10623" y="2424"/>
                  </a:lnTo>
                  <a:cubicBezTo>
                    <a:pt x="10705" y="1976"/>
                    <a:pt x="10421" y="1606"/>
                    <a:pt x="10012" y="1525"/>
                  </a:cubicBezTo>
                  <a:lnTo>
                    <a:pt x="1226" y="15"/>
                  </a:lnTo>
                  <a:cubicBezTo>
                    <a:pt x="1174" y="5"/>
                    <a:pt x="1123" y="1"/>
                    <a:pt x="10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8026820" y="1014302"/>
              <a:ext cx="176619" cy="72836"/>
            </a:xfrm>
            <a:custGeom>
              <a:avLst/>
              <a:gdLst/>
              <a:ahLst/>
              <a:cxnLst/>
              <a:rect l="l" t="t" r="r" b="b"/>
              <a:pathLst>
                <a:path w="10667" h="4399" extrusionOk="0">
                  <a:moveTo>
                    <a:pt x="1046" y="0"/>
                  </a:moveTo>
                  <a:cubicBezTo>
                    <a:pt x="688" y="0"/>
                    <a:pt x="361" y="264"/>
                    <a:pt x="289" y="626"/>
                  </a:cubicBezTo>
                  <a:lnTo>
                    <a:pt x="43" y="1976"/>
                  </a:lnTo>
                  <a:cubicBezTo>
                    <a:pt x="1" y="2384"/>
                    <a:pt x="289" y="2793"/>
                    <a:pt x="697" y="2832"/>
                  </a:cubicBezTo>
                  <a:lnTo>
                    <a:pt x="9480" y="4385"/>
                  </a:lnTo>
                  <a:cubicBezTo>
                    <a:pt x="9532" y="4394"/>
                    <a:pt x="9583" y="4398"/>
                    <a:pt x="9632" y="4398"/>
                  </a:cubicBezTo>
                  <a:cubicBezTo>
                    <a:pt x="10012" y="4398"/>
                    <a:pt x="10307" y="4130"/>
                    <a:pt x="10379" y="3731"/>
                  </a:cubicBezTo>
                  <a:lnTo>
                    <a:pt x="10624" y="2423"/>
                  </a:lnTo>
                  <a:cubicBezTo>
                    <a:pt x="10667" y="2015"/>
                    <a:pt x="10421" y="1606"/>
                    <a:pt x="9970" y="1524"/>
                  </a:cubicBezTo>
                  <a:lnTo>
                    <a:pt x="1187" y="14"/>
                  </a:lnTo>
                  <a:cubicBezTo>
                    <a:pt x="1140" y="5"/>
                    <a:pt x="1093" y="0"/>
                    <a:pt x="10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8063364" y="880363"/>
              <a:ext cx="191487" cy="91116"/>
            </a:xfrm>
            <a:custGeom>
              <a:avLst/>
              <a:gdLst/>
              <a:ahLst/>
              <a:cxnLst/>
              <a:rect l="l" t="t" r="r" b="b"/>
              <a:pathLst>
                <a:path w="11565" h="5503" extrusionOk="0">
                  <a:moveTo>
                    <a:pt x="1193" y="1"/>
                  </a:moveTo>
                  <a:cubicBezTo>
                    <a:pt x="868" y="1"/>
                    <a:pt x="564" y="301"/>
                    <a:pt x="491" y="667"/>
                  </a:cubicBezTo>
                  <a:lnTo>
                    <a:pt x="82" y="2955"/>
                  </a:lnTo>
                  <a:cubicBezTo>
                    <a:pt x="0" y="3364"/>
                    <a:pt x="288" y="3772"/>
                    <a:pt x="654" y="3812"/>
                  </a:cubicBezTo>
                  <a:lnTo>
                    <a:pt x="10297" y="5488"/>
                  </a:lnTo>
                  <a:cubicBezTo>
                    <a:pt x="10339" y="5498"/>
                    <a:pt x="10381" y="5502"/>
                    <a:pt x="10423" y="5502"/>
                  </a:cubicBezTo>
                  <a:cubicBezTo>
                    <a:pt x="10746" y="5502"/>
                    <a:pt x="11041" y="5231"/>
                    <a:pt x="11114" y="4835"/>
                  </a:cubicBezTo>
                  <a:lnTo>
                    <a:pt x="11522" y="2547"/>
                  </a:lnTo>
                  <a:cubicBezTo>
                    <a:pt x="11565" y="2138"/>
                    <a:pt x="11320" y="1769"/>
                    <a:pt x="10950" y="1687"/>
                  </a:cubicBezTo>
                  <a:lnTo>
                    <a:pt x="1308" y="13"/>
                  </a:lnTo>
                  <a:cubicBezTo>
                    <a:pt x="1270" y="5"/>
                    <a:pt x="1231" y="1"/>
                    <a:pt x="1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8397572" y="848754"/>
              <a:ext cx="309857" cy="206025"/>
            </a:xfrm>
            <a:custGeom>
              <a:avLst/>
              <a:gdLst/>
              <a:ahLst/>
              <a:cxnLst/>
              <a:rect l="l" t="t" r="r" b="b"/>
              <a:pathLst>
                <a:path w="18714" h="12443" extrusionOk="0">
                  <a:moveTo>
                    <a:pt x="15363" y="0"/>
                  </a:moveTo>
                  <a:lnTo>
                    <a:pt x="7806" y="4903"/>
                  </a:lnTo>
                  <a:cubicBezTo>
                    <a:pt x="7806" y="4903"/>
                    <a:pt x="3351" y="7888"/>
                    <a:pt x="2697" y="8215"/>
                  </a:cubicBezTo>
                  <a:cubicBezTo>
                    <a:pt x="2697" y="8215"/>
                    <a:pt x="0" y="9522"/>
                    <a:pt x="817" y="11196"/>
                  </a:cubicBezTo>
                  <a:cubicBezTo>
                    <a:pt x="817" y="11196"/>
                    <a:pt x="1117" y="12442"/>
                    <a:pt x="2417" y="12442"/>
                  </a:cubicBezTo>
                  <a:cubicBezTo>
                    <a:pt x="2780" y="12442"/>
                    <a:pt x="3223" y="12345"/>
                    <a:pt x="3759" y="12094"/>
                  </a:cubicBezTo>
                  <a:cubicBezTo>
                    <a:pt x="3759" y="12094"/>
                    <a:pt x="8541" y="8378"/>
                    <a:pt x="10339" y="8378"/>
                  </a:cubicBezTo>
                  <a:cubicBezTo>
                    <a:pt x="10339" y="8378"/>
                    <a:pt x="10881" y="8492"/>
                    <a:pt x="11668" y="8492"/>
                  </a:cubicBezTo>
                  <a:cubicBezTo>
                    <a:pt x="13289" y="8492"/>
                    <a:pt x="15953" y="8010"/>
                    <a:pt x="17079" y="5067"/>
                  </a:cubicBezTo>
                  <a:lnTo>
                    <a:pt x="18713" y="1759"/>
                  </a:lnTo>
                  <a:lnTo>
                    <a:pt x="15363" y="0"/>
                  </a:lnTo>
                  <a:close/>
                </a:path>
              </a:pathLst>
            </a:custGeom>
            <a:solidFill>
              <a:srgbClr val="F6C4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8583635" y="802093"/>
              <a:ext cx="127857" cy="104213"/>
            </a:xfrm>
            <a:custGeom>
              <a:avLst/>
              <a:gdLst/>
              <a:ahLst/>
              <a:cxnLst/>
              <a:rect l="l" t="t" r="r" b="b"/>
              <a:pathLst>
                <a:path w="7722" h="6294" extrusionOk="0">
                  <a:moveTo>
                    <a:pt x="736" y="1"/>
                  </a:moveTo>
                  <a:lnTo>
                    <a:pt x="1" y="981"/>
                  </a:lnTo>
                  <a:lnTo>
                    <a:pt x="6986" y="6293"/>
                  </a:lnTo>
                  <a:lnTo>
                    <a:pt x="7721" y="5312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8591053" y="611311"/>
              <a:ext cx="269970" cy="280749"/>
            </a:xfrm>
            <a:custGeom>
              <a:avLst/>
              <a:gdLst/>
              <a:ahLst/>
              <a:cxnLst/>
              <a:rect l="l" t="t" r="r" b="b"/>
              <a:pathLst>
                <a:path w="16305" h="16956" extrusionOk="0">
                  <a:moveTo>
                    <a:pt x="8581" y="1"/>
                  </a:moveTo>
                  <a:lnTo>
                    <a:pt x="1" y="11359"/>
                  </a:lnTo>
                  <a:lnTo>
                    <a:pt x="7479" y="16955"/>
                  </a:lnTo>
                  <a:lnTo>
                    <a:pt x="16305" y="5597"/>
                  </a:lnTo>
                  <a:lnTo>
                    <a:pt x="85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9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0"/>
          <p:cNvSpPr>
            <a:spLocks noGrp="1"/>
          </p:cNvSpPr>
          <p:nvPr>
            <p:ph type="pic" idx="2"/>
          </p:nvPr>
        </p:nvSpPr>
        <p:spPr>
          <a:xfrm>
            <a:off x="0" y="-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10"/>
          <p:cNvSpPr txBox="1">
            <a:spLocks noGrp="1"/>
          </p:cNvSpPr>
          <p:nvPr>
            <p:ph type="title"/>
          </p:nvPr>
        </p:nvSpPr>
        <p:spPr>
          <a:xfrm>
            <a:off x="713175" y="3522800"/>
            <a:ext cx="3239400" cy="108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11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1"/>
          <p:cNvSpPr txBox="1">
            <a:spLocks noGrp="1"/>
          </p:cNvSpPr>
          <p:nvPr>
            <p:ph type="title" hasCustomPrompt="1"/>
          </p:nvPr>
        </p:nvSpPr>
        <p:spPr>
          <a:xfrm>
            <a:off x="1334038" y="1853850"/>
            <a:ext cx="4201200" cy="10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77" name="Google Shape;277;p11"/>
          <p:cNvSpPr txBox="1">
            <a:spLocks noGrp="1"/>
          </p:cNvSpPr>
          <p:nvPr>
            <p:ph type="subTitle" idx="1"/>
          </p:nvPr>
        </p:nvSpPr>
        <p:spPr>
          <a:xfrm>
            <a:off x="1334063" y="2960550"/>
            <a:ext cx="4201200" cy="3291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-46100" y="-40675"/>
            <a:ext cx="1047000" cy="10542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" name="Google Shape;279;p11"/>
          <p:cNvGrpSpPr/>
          <p:nvPr/>
        </p:nvGrpSpPr>
        <p:grpSpPr>
          <a:xfrm>
            <a:off x="501137" y="451181"/>
            <a:ext cx="794827" cy="875851"/>
            <a:chOff x="510375" y="296700"/>
            <a:chExt cx="1126934" cy="1241813"/>
          </a:xfrm>
        </p:grpSpPr>
        <p:sp>
          <p:nvSpPr>
            <p:cNvPr id="280" name="Google Shape;280;p11"/>
            <p:cNvSpPr/>
            <p:nvPr/>
          </p:nvSpPr>
          <p:spPr>
            <a:xfrm>
              <a:off x="889535" y="296700"/>
              <a:ext cx="680471" cy="994771"/>
            </a:xfrm>
            <a:custGeom>
              <a:avLst/>
              <a:gdLst/>
              <a:ahLst/>
              <a:cxnLst/>
              <a:rect l="l" t="t" r="r" b="b"/>
              <a:pathLst>
                <a:path w="12830" h="18756" extrusionOk="0">
                  <a:moveTo>
                    <a:pt x="0" y="0"/>
                  </a:moveTo>
                  <a:lnTo>
                    <a:pt x="0" y="18756"/>
                  </a:lnTo>
                  <a:lnTo>
                    <a:pt x="12830" y="18756"/>
                  </a:lnTo>
                  <a:lnTo>
                    <a:pt x="12830" y="2494"/>
                  </a:lnTo>
                  <a:lnTo>
                    <a:pt x="11565" y="1226"/>
                  </a:lnTo>
                  <a:lnTo>
                    <a:pt x="103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1214597" y="296700"/>
              <a:ext cx="355404" cy="994771"/>
            </a:xfrm>
            <a:custGeom>
              <a:avLst/>
              <a:gdLst/>
              <a:ahLst/>
              <a:cxnLst/>
              <a:rect l="l" t="t" r="r" b="b"/>
              <a:pathLst>
                <a:path w="6701" h="18756" extrusionOk="0">
                  <a:moveTo>
                    <a:pt x="0" y="0"/>
                  </a:moveTo>
                  <a:lnTo>
                    <a:pt x="0" y="18756"/>
                  </a:lnTo>
                  <a:lnTo>
                    <a:pt x="6701" y="18756"/>
                  </a:lnTo>
                  <a:lnTo>
                    <a:pt x="6701" y="2494"/>
                  </a:lnTo>
                  <a:lnTo>
                    <a:pt x="5312" y="1063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1437882" y="296700"/>
              <a:ext cx="132116" cy="132329"/>
            </a:xfrm>
            <a:custGeom>
              <a:avLst/>
              <a:gdLst/>
              <a:ahLst/>
              <a:cxnLst/>
              <a:rect l="l" t="t" r="r" b="b"/>
              <a:pathLst>
                <a:path w="2491" h="2495" extrusionOk="0">
                  <a:moveTo>
                    <a:pt x="0" y="0"/>
                  </a:moveTo>
                  <a:lnTo>
                    <a:pt x="0" y="2494"/>
                  </a:lnTo>
                  <a:lnTo>
                    <a:pt x="2491" y="2494"/>
                  </a:lnTo>
                  <a:lnTo>
                    <a:pt x="1226" y="12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965430" y="500361"/>
              <a:ext cx="253519" cy="32671"/>
            </a:xfrm>
            <a:custGeom>
              <a:avLst/>
              <a:gdLst/>
              <a:ahLst/>
              <a:cxnLst/>
              <a:rect l="l" t="t" r="r" b="b"/>
              <a:pathLst>
                <a:path w="4780" h="616" extrusionOk="0">
                  <a:moveTo>
                    <a:pt x="1" y="1"/>
                  </a:moveTo>
                  <a:lnTo>
                    <a:pt x="1" y="615"/>
                  </a:lnTo>
                  <a:lnTo>
                    <a:pt x="4780" y="615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965430" y="565384"/>
              <a:ext cx="253519" cy="32671"/>
            </a:xfrm>
            <a:custGeom>
              <a:avLst/>
              <a:gdLst/>
              <a:ahLst/>
              <a:cxnLst/>
              <a:rect l="l" t="t" r="r" b="b"/>
              <a:pathLst>
                <a:path w="4780" h="616" extrusionOk="0">
                  <a:moveTo>
                    <a:pt x="1" y="1"/>
                  </a:moveTo>
                  <a:lnTo>
                    <a:pt x="1" y="615"/>
                  </a:lnTo>
                  <a:lnTo>
                    <a:pt x="4780" y="615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965430" y="628338"/>
              <a:ext cx="253519" cy="34687"/>
            </a:xfrm>
            <a:custGeom>
              <a:avLst/>
              <a:gdLst/>
              <a:ahLst/>
              <a:cxnLst/>
              <a:rect l="l" t="t" r="r" b="b"/>
              <a:pathLst>
                <a:path w="4780" h="654" extrusionOk="0">
                  <a:moveTo>
                    <a:pt x="1" y="0"/>
                  </a:moveTo>
                  <a:lnTo>
                    <a:pt x="1" y="654"/>
                  </a:lnTo>
                  <a:lnTo>
                    <a:pt x="4780" y="654"/>
                  </a:lnTo>
                  <a:lnTo>
                    <a:pt x="4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965430" y="693308"/>
              <a:ext cx="253519" cy="32512"/>
            </a:xfrm>
            <a:custGeom>
              <a:avLst/>
              <a:gdLst/>
              <a:ahLst/>
              <a:cxnLst/>
              <a:rect l="l" t="t" r="r" b="b"/>
              <a:pathLst>
                <a:path w="4780" h="613" extrusionOk="0">
                  <a:moveTo>
                    <a:pt x="1" y="1"/>
                  </a:moveTo>
                  <a:lnTo>
                    <a:pt x="1" y="612"/>
                  </a:lnTo>
                  <a:lnTo>
                    <a:pt x="4780" y="612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965430" y="758331"/>
              <a:ext cx="253519" cy="32459"/>
            </a:xfrm>
            <a:custGeom>
              <a:avLst/>
              <a:gdLst/>
              <a:ahLst/>
              <a:cxnLst/>
              <a:rect l="l" t="t" r="r" b="b"/>
              <a:pathLst>
                <a:path w="4780" h="612" extrusionOk="0">
                  <a:moveTo>
                    <a:pt x="1" y="1"/>
                  </a:moveTo>
                  <a:lnTo>
                    <a:pt x="1" y="612"/>
                  </a:lnTo>
                  <a:lnTo>
                    <a:pt x="4780" y="612"/>
                  </a:lnTo>
                  <a:lnTo>
                    <a:pt x="4780" y="1"/>
                  </a:lnTo>
                  <a:close/>
                </a:path>
              </a:pathLst>
            </a:custGeom>
            <a:solidFill>
              <a:srgbClr val="BFC4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1214597" y="500361"/>
              <a:ext cx="255747" cy="32671"/>
            </a:xfrm>
            <a:custGeom>
              <a:avLst/>
              <a:gdLst/>
              <a:ahLst/>
              <a:cxnLst/>
              <a:rect l="l" t="t" r="r" b="b"/>
              <a:pathLst>
                <a:path w="4822" h="616" extrusionOk="0">
                  <a:moveTo>
                    <a:pt x="0" y="1"/>
                  </a:moveTo>
                  <a:lnTo>
                    <a:pt x="0" y="615"/>
                  </a:lnTo>
                  <a:lnTo>
                    <a:pt x="4821" y="615"/>
                  </a:lnTo>
                  <a:lnTo>
                    <a:pt x="4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1214597" y="565384"/>
              <a:ext cx="255747" cy="32671"/>
            </a:xfrm>
            <a:custGeom>
              <a:avLst/>
              <a:gdLst/>
              <a:ahLst/>
              <a:cxnLst/>
              <a:rect l="l" t="t" r="r" b="b"/>
              <a:pathLst>
                <a:path w="4822" h="616" extrusionOk="0">
                  <a:moveTo>
                    <a:pt x="0" y="1"/>
                  </a:moveTo>
                  <a:lnTo>
                    <a:pt x="0" y="615"/>
                  </a:lnTo>
                  <a:lnTo>
                    <a:pt x="4821" y="615"/>
                  </a:lnTo>
                  <a:lnTo>
                    <a:pt x="4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1214597" y="628338"/>
              <a:ext cx="255747" cy="34687"/>
            </a:xfrm>
            <a:custGeom>
              <a:avLst/>
              <a:gdLst/>
              <a:ahLst/>
              <a:cxnLst/>
              <a:rect l="l" t="t" r="r" b="b"/>
              <a:pathLst>
                <a:path w="4822" h="654" extrusionOk="0">
                  <a:moveTo>
                    <a:pt x="0" y="0"/>
                  </a:moveTo>
                  <a:lnTo>
                    <a:pt x="0" y="654"/>
                  </a:lnTo>
                  <a:lnTo>
                    <a:pt x="4821" y="654"/>
                  </a:lnTo>
                  <a:lnTo>
                    <a:pt x="48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1214597" y="693308"/>
              <a:ext cx="255747" cy="32512"/>
            </a:xfrm>
            <a:custGeom>
              <a:avLst/>
              <a:gdLst/>
              <a:ahLst/>
              <a:cxnLst/>
              <a:rect l="l" t="t" r="r" b="b"/>
              <a:pathLst>
                <a:path w="4822" h="613" extrusionOk="0">
                  <a:moveTo>
                    <a:pt x="0" y="1"/>
                  </a:moveTo>
                  <a:lnTo>
                    <a:pt x="0" y="612"/>
                  </a:lnTo>
                  <a:lnTo>
                    <a:pt x="4821" y="612"/>
                  </a:lnTo>
                  <a:lnTo>
                    <a:pt x="4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1214597" y="758331"/>
              <a:ext cx="255747" cy="32459"/>
            </a:xfrm>
            <a:custGeom>
              <a:avLst/>
              <a:gdLst/>
              <a:ahLst/>
              <a:cxnLst/>
              <a:rect l="l" t="t" r="r" b="b"/>
              <a:pathLst>
                <a:path w="4822" h="612" extrusionOk="0">
                  <a:moveTo>
                    <a:pt x="0" y="1"/>
                  </a:moveTo>
                  <a:lnTo>
                    <a:pt x="0" y="612"/>
                  </a:lnTo>
                  <a:lnTo>
                    <a:pt x="4821" y="612"/>
                  </a:lnTo>
                  <a:lnTo>
                    <a:pt x="4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510375" y="541623"/>
              <a:ext cx="680524" cy="994665"/>
            </a:xfrm>
            <a:custGeom>
              <a:avLst/>
              <a:gdLst/>
              <a:ahLst/>
              <a:cxnLst/>
              <a:rect l="l" t="t" r="r" b="b"/>
              <a:pathLst>
                <a:path w="12831" h="18754" extrusionOk="0">
                  <a:moveTo>
                    <a:pt x="1" y="1"/>
                  </a:moveTo>
                  <a:lnTo>
                    <a:pt x="1" y="18753"/>
                  </a:lnTo>
                  <a:lnTo>
                    <a:pt x="12830" y="18753"/>
                  </a:lnTo>
                  <a:lnTo>
                    <a:pt x="12830" y="2534"/>
                  </a:lnTo>
                  <a:lnTo>
                    <a:pt x="11604" y="1266"/>
                  </a:lnTo>
                  <a:lnTo>
                    <a:pt x="103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835437" y="541623"/>
              <a:ext cx="355457" cy="994665"/>
            </a:xfrm>
            <a:custGeom>
              <a:avLst/>
              <a:gdLst/>
              <a:ahLst/>
              <a:cxnLst/>
              <a:rect l="l" t="t" r="r" b="b"/>
              <a:pathLst>
                <a:path w="6702" h="18754" extrusionOk="0">
                  <a:moveTo>
                    <a:pt x="1" y="1"/>
                  </a:moveTo>
                  <a:lnTo>
                    <a:pt x="1" y="18753"/>
                  </a:lnTo>
                  <a:lnTo>
                    <a:pt x="6701" y="18753"/>
                  </a:lnTo>
                  <a:lnTo>
                    <a:pt x="6701" y="2534"/>
                  </a:lnTo>
                  <a:lnTo>
                    <a:pt x="5312" y="1102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1058563" y="541623"/>
              <a:ext cx="132329" cy="134450"/>
            </a:xfrm>
            <a:custGeom>
              <a:avLst/>
              <a:gdLst/>
              <a:ahLst/>
              <a:cxnLst/>
              <a:rect l="l" t="t" r="r" b="b"/>
              <a:pathLst>
                <a:path w="2495" h="2535" extrusionOk="0">
                  <a:moveTo>
                    <a:pt x="0" y="1"/>
                  </a:moveTo>
                  <a:lnTo>
                    <a:pt x="0" y="2534"/>
                  </a:lnTo>
                  <a:lnTo>
                    <a:pt x="2494" y="2534"/>
                  </a:lnTo>
                  <a:lnTo>
                    <a:pt x="1268" y="12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586165" y="745337"/>
              <a:ext cx="253678" cy="32459"/>
            </a:xfrm>
            <a:custGeom>
              <a:avLst/>
              <a:gdLst/>
              <a:ahLst/>
              <a:cxnLst/>
              <a:rect l="l" t="t" r="r" b="b"/>
              <a:pathLst>
                <a:path w="4783" h="612" extrusionOk="0">
                  <a:moveTo>
                    <a:pt x="0" y="0"/>
                  </a:moveTo>
                  <a:lnTo>
                    <a:pt x="0" y="612"/>
                  </a:lnTo>
                  <a:lnTo>
                    <a:pt x="4782" y="612"/>
                  </a:lnTo>
                  <a:lnTo>
                    <a:pt x="4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586165" y="810360"/>
              <a:ext cx="253678" cy="32459"/>
            </a:xfrm>
            <a:custGeom>
              <a:avLst/>
              <a:gdLst/>
              <a:ahLst/>
              <a:cxnLst/>
              <a:rect l="l" t="t" r="r" b="b"/>
              <a:pathLst>
                <a:path w="4783" h="612" extrusionOk="0">
                  <a:moveTo>
                    <a:pt x="0" y="0"/>
                  </a:moveTo>
                  <a:lnTo>
                    <a:pt x="0" y="611"/>
                  </a:lnTo>
                  <a:lnTo>
                    <a:pt x="4782" y="611"/>
                  </a:lnTo>
                  <a:lnTo>
                    <a:pt x="4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586165" y="875330"/>
              <a:ext cx="253678" cy="32512"/>
            </a:xfrm>
            <a:custGeom>
              <a:avLst/>
              <a:gdLst/>
              <a:ahLst/>
              <a:cxnLst/>
              <a:rect l="l" t="t" r="r" b="b"/>
              <a:pathLst>
                <a:path w="4783" h="613" extrusionOk="0">
                  <a:moveTo>
                    <a:pt x="0" y="1"/>
                  </a:moveTo>
                  <a:lnTo>
                    <a:pt x="0" y="612"/>
                  </a:lnTo>
                  <a:lnTo>
                    <a:pt x="4782" y="612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586165" y="940353"/>
              <a:ext cx="253678" cy="32459"/>
            </a:xfrm>
            <a:custGeom>
              <a:avLst/>
              <a:gdLst/>
              <a:ahLst/>
              <a:cxnLst/>
              <a:rect l="l" t="t" r="r" b="b"/>
              <a:pathLst>
                <a:path w="4783" h="612" extrusionOk="0">
                  <a:moveTo>
                    <a:pt x="0" y="1"/>
                  </a:moveTo>
                  <a:lnTo>
                    <a:pt x="0" y="612"/>
                  </a:lnTo>
                  <a:lnTo>
                    <a:pt x="4782" y="612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586165" y="1003095"/>
              <a:ext cx="253678" cy="34740"/>
            </a:xfrm>
            <a:custGeom>
              <a:avLst/>
              <a:gdLst/>
              <a:ahLst/>
              <a:cxnLst/>
              <a:rect l="l" t="t" r="r" b="b"/>
              <a:pathLst>
                <a:path w="4783" h="655" extrusionOk="0">
                  <a:moveTo>
                    <a:pt x="0" y="1"/>
                  </a:moveTo>
                  <a:lnTo>
                    <a:pt x="0" y="655"/>
                  </a:lnTo>
                  <a:lnTo>
                    <a:pt x="4782" y="655"/>
                  </a:lnTo>
                  <a:lnTo>
                    <a:pt x="4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835437" y="745337"/>
              <a:ext cx="255747" cy="32459"/>
            </a:xfrm>
            <a:custGeom>
              <a:avLst/>
              <a:gdLst/>
              <a:ahLst/>
              <a:cxnLst/>
              <a:rect l="l" t="t" r="r" b="b"/>
              <a:pathLst>
                <a:path w="4822" h="612" extrusionOk="0">
                  <a:moveTo>
                    <a:pt x="1" y="0"/>
                  </a:moveTo>
                  <a:lnTo>
                    <a:pt x="1" y="612"/>
                  </a:lnTo>
                  <a:lnTo>
                    <a:pt x="4822" y="612"/>
                  </a:lnTo>
                  <a:lnTo>
                    <a:pt x="4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835437" y="810360"/>
              <a:ext cx="255747" cy="32459"/>
            </a:xfrm>
            <a:custGeom>
              <a:avLst/>
              <a:gdLst/>
              <a:ahLst/>
              <a:cxnLst/>
              <a:rect l="l" t="t" r="r" b="b"/>
              <a:pathLst>
                <a:path w="4822" h="612" extrusionOk="0">
                  <a:moveTo>
                    <a:pt x="1" y="0"/>
                  </a:moveTo>
                  <a:lnTo>
                    <a:pt x="1" y="611"/>
                  </a:lnTo>
                  <a:lnTo>
                    <a:pt x="4822" y="611"/>
                  </a:lnTo>
                  <a:lnTo>
                    <a:pt x="48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835437" y="875330"/>
              <a:ext cx="255747" cy="32512"/>
            </a:xfrm>
            <a:custGeom>
              <a:avLst/>
              <a:gdLst/>
              <a:ahLst/>
              <a:cxnLst/>
              <a:rect l="l" t="t" r="r" b="b"/>
              <a:pathLst>
                <a:path w="4822" h="613" extrusionOk="0">
                  <a:moveTo>
                    <a:pt x="1" y="1"/>
                  </a:moveTo>
                  <a:lnTo>
                    <a:pt x="1" y="612"/>
                  </a:lnTo>
                  <a:lnTo>
                    <a:pt x="4822" y="612"/>
                  </a:lnTo>
                  <a:lnTo>
                    <a:pt x="4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835437" y="940353"/>
              <a:ext cx="255747" cy="32459"/>
            </a:xfrm>
            <a:custGeom>
              <a:avLst/>
              <a:gdLst/>
              <a:ahLst/>
              <a:cxnLst/>
              <a:rect l="l" t="t" r="r" b="b"/>
              <a:pathLst>
                <a:path w="4822" h="612" extrusionOk="0">
                  <a:moveTo>
                    <a:pt x="1" y="1"/>
                  </a:moveTo>
                  <a:lnTo>
                    <a:pt x="1" y="612"/>
                  </a:lnTo>
                  <a:lnTo>
                    <a:pt x="4822" y="612"/>
                  </a:lnTo>
                  <a:lnTo>
                    <a:pt x="4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835437" y="1003095"/>
              <a:ext cx="255747" cy="34740"/>
            </a:xfrm>
            <a:custGeom>
              <a:avLst/>
              <a:gdLst/>
              <a:ahLst/>
              <a:cxnLst/>
              <a:rect l="l" t="t" r="r" b="b"/>
              <a:pathLst>
                <a:path w="4822" h="655" extrusionOk="0">
                  <a:moveTo>
                    <a:pt x="1" y="1"/>
                  </a:moveTo>
                  <a:lnTo>
                    <a:pt x="1" y="655"/>
                  </a:lnTo>
                  <a:lnTo>
                    <a:pt x="4822" y="655"/>
                  </a:lnTo>
                  <a:lnTo>
                    <a:pt x="4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976197" y="726085"/>
              <a:ext cx="661112" cy="812428"/>
            </a:xfrm>
            <a:custGeom>
              <a:avLst/>
              <a:gdLst/>
              <a:ahLst/>
              <a:cxnLst/>
              <a:rect l="l" t="t" r="r" b="b"/>
              <a:pathLst>
                <a:path w="12465" h="15318" extrusionOk="0">
                  <a:moveTo>
                    <a:pt x="5681" y="0"/>
                  </a:moveTo>
                  <a:cubicBezTo>
                    <a:pt x="4772" y="0"/>
                    <a:pt x="3852" y="250"/>
                    <a:pt x="3024" y="772"/>
                  </a:cubicBezTo>
                  <a:cubicBezTo>
                    <a:pt x="697" y="2243"/>
                    <a:pt x="1" y="5306"/>
                    <a:pt x="1472" y="7636"/>
                  </a:cubicBezTo>
                  <a:cubicBezTo>
                    <a:pt x="2408" y="9151"/>
                    <a:pt x="4032" y="9979"/>
                    <a:pt x="5698" y="9979"/>
                  </a:cubicBezTo>
                  <a:cubicBezTo>
                    <a:pt x="6143" y="9979"/>
                    <a:pt x="6590" y="9920"/>
                    <a:pt x="7028" y="9800"/>
                  </a:cubicBezTo>
                  <a:lnTo>
                    <a:pt x="7479" y="10536"/>
                  </a:lnTo>
                  <a:lnTo>
                    <a:pt x="8215" y="10045"/>
                  </a:lnTo>
                  <a:lnTo>
                    <a:pt x="11523" y="15318"/>
                  </a:lnTo>
                  <a:lnTo>
                    <a:pt x="12464" y="14746"/>
                  </a:lnTo>
                  <a:lnTo>
                    <a:pt x="9153" y="9473"/>
                  </a:lnTo>
                  <a:lnTo>
                    <a:pt x="9970" y="8944"/>
                  </a:lnTo>
                  <a:lnTo>
                    <a:pt x="9522" y="8208"/>
                  </a:lnTo>
                  <a:lnTo>
                    <a:pt x="9441" y="8290"/>
                  </a:lnTo>
                  <a:cubicBezTo>
                    <a:pt x="10830" y="6656"/>
                    <a:pt x="11114" y="4243"/>
                    <a:pt x="9888" y="2325"/>
                  </a:cubicBezTo>
                  <a:cubicBezTo>
                    <a:pt x="8940" y="822"/>
                    <a:pt x="7330" y="0"/>
                    <a:pt x="5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1"/>
            <p:cNvSpPr/>
            <p:nvPr/>
          </p:nvSpPr>
          <p:spPr>
            <a:xfrm>
              <a:off x="1017459" y="768673"/>
              <a:ext cx="511494" cy="448485"/>
            </a:xfrm>
            <a:custGeom>
              <a:avLst/>
              <a:gdLst/>
              <a:ahLst/>
              <a:cxnLst/>
              <a:rect l="l" t="t" r="r" b="b"/>
              <a:pathLst>
                <a:path w="9644" h="8456" extrusionOk="0">
                  <a:moveTo>
                    <a:pt x="4837" y="1"/>
                  </a:moveTo>
                  <a:cubicBezTo>
                    <a:pt x="4066" y="1"/>
                    <a:pt x="3284" y="213"/>
                    <a:pt x="2573" y="662"/>
                  </a:cubicBezTo>
                  <a:cubicBezTo>
                    <a:pt x="612" y="1888"/>
                    <a:pt x="1" y="4503"/>
                    <a:pt x="1266" y="6464"/>
                  </a:cubicBezTo>
                  <a:cubicBezTo>
                    <a:pt x="2058" y="7759"/>
                    <a:pt x="3430" y="8456"/>
                    <a:pt x="4832" y="8456"/>
                  </a:cubicBezTo>
                  <a:cubicBezTo>
                    <a:pt x="5599" y="8456"/>
                    <a:pt x="6374" y="8247"/>
                    <a:pt x="7067" y="7814"/>
                  </a:cubicBezTo>
                  <a:cubicBezTo>
                    <a:pt x="9071" y="6588"/>
                    <a:pt x="9643" y="3973"/>
                    <a:pt x="8417" y="1969"/>
                  </a:cubicBezTo>
                  <a:cubicBezTo>
                    <a:pt x="7599" y="704"/>
                    <a:pt x="6238" y="1"/>
                    <a:pt x="48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1063388" y="545948"/>
              <a:ext cx="132329" cy="134450"/>
            </a:xfrm>
            <a:custGeom>
              <a:avLst/>
              <a:gdLst/>
              <a:ahLst/>
              <a:cxnLst/>
              <a:rect l="l" t="t" r="r" b="b"/>
              <a:pathLst>
                <a:path w="2495" h="2535" extrusionOk="0">
                  <a:moveTo>
                    <a:pt x="0" y="1"/>
                  </a:moveTo>
                  <a:lnTo>
                    <a:pt x="0" y="2534"/>
                  </a:lnTo>
                  <a:lnTo>
                    <a:pt x="2494" y="2534"/>
                  </a:lnTo>
                  <a:lnTo>
                    <a:pt x="1268" y="12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1437882" y="296700"/>
              <a:ext cx="132116" cy="132329"/>
            </a:xfrm>
            <a:custGeom>
              <a:avLst/>
              <a:gdLst/>
              <a:ahLst/>
              <a:cxnLst/>
              <a:rect l="l" t="t" r="r" b="b"/>
              <a:pathLst>
                <a:path w="2491" h="2495" extrusionOk="0">
                  <a:moveTo>
                    <a:pt x="0" y="0"/>
                  </a:moveTo>
                  <a:lnTo>
                    <a:pt x="0" y="2494"/>
                  </a:lnTo>
                  <a:lnTo>
                    <a:pt x="2491" y="2494"/>
                  </a:lnTo>
                  <a:lnTo>
                    <a:pt x="1226" y="12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>
              <a:off x="1017459" y="768673"/>
              <a:ext cx="511494" cy="448485"/>
            </a:xfrm>
            <a:custGeom>
              <a:avLst/>
              <a:gdLst/>
              <a:ahLst/>
              <a:cxnLst/>
              <a:rect l="l" t="t" r="r" b="b"/>
              <a:pathLst>
                <a:path w="9644" h="8456" extrusionOk="0">
                  <a:moveTo>
                    <a:pt x="4837" y="1"/>
                  </a:moveTo>
                  <a:cubicBezTo>
                    <a:pt x="4066" y="1"/>
                    <a:pt x="3284" y="213"/>
                    <a:pt x="2573" y="662"/>
                  </a:cubicBezTo>
                  <a:cubicBezTo>
                    <a:pt x="612" y="1888"/>
                    <a:pt x="1" y="4503"/>
                    <a:pt x="1266" y="6464"/>
                  </a:cubicBezTo>
                  <a:cubicBezTo>
                    <a:pt x="2058" y="7759"/>
                    <a:pt x="3430" y="8456"/>
                    <a:pt x="4832" y="8456"/>
                  </a:cubicBezTo>
                  <a:cubicBezTo>
                    <a:pt x="5599" y="8456"/>
                    <a:pt x="6374" y="8247"/>
                    <a:pt x="7067" y="7814"/>
                  </a:cubicBezTo>
                  <a:cubicBezTo>
                    <a:pt x="9071" y="6588"/>
                    <a:pt x="9643" y="3973"/>
                    <a:pt x="8417" y="1969"/>
                  </a:cubicBezTo>
                  <a:cubicBezTo>
                    <a:pt x="7599" y="704"/>
                    <a:pt x="6238" y="1"/>
                    <a:pt x="4837" y="1"/>
                  </a:cubicBezTo>
                  <a:close/>
                </a:path>
              </a:pathLst>
            </a:custGeom>
            <a:solidFill>
              <a:schemeClr val="dk2">
                <a:alpha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11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13"/>
          <p:cNvPicPr preferRelativeResize="0"/>
          <p:nvPr/>
        </p:nvPicPr>
        <p:blipFill rotWithShape="1">
          <a:blip r:embed="rId2">
            <a:alphaModFix amt="15000"/>
          </a:blip>
          <a:srcRect t="7798" b="7806"/>
          <a:stretch/>
        </p:blipFill>
        <p:spPr>
          <a:xfrm>
            <a:off x="-2026" y="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3"/>
          <p:cNvSpPr txBox="1">
            <a:spLocks noGrp="1"/>
          </p:cNvSpPr>
          <p:nvPr>
            <p:ph type="title" idx="2"/>
          </p:nvPr>
        </p:nvSpPr>
        <p:spPr>
          <a:xfrm>
            <a:off x="720325" y="2591875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3"/>
          <p:cNvSpPr txBox="1">
            <a:spLocks noGrp="1"/>
          </p:cNvSpPr>
          <p:nvPr>
            <p:ph type="title" idx="3"/>
          </p:nvPr>
        </p:nvSpPr>
        <p:spPr>
          <a:xfrm>
            <a:off x="2660580" y="2591875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13"/>
          <p:cNvSpPr txBox="1">
            <a:spLocks noGrp="1"/>
          </p:cNvSpPr>
          <p:nvPr>
            <p:ph type="subTitle" idx="1"/>
          </p:nvPr>
        </p:nvSpPr>
        <p:spPr>
          <a:xfrm>
            <a:off x="720325" y="3367675"/>
            <a:ext cx="1882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3"/>
          <p:cNvSpPr txBox="1">
            <a:spLocks noGrp="1"/>
          </p:cNvSpPr>
          <p:nvPr>
            <p:ph type="subTitle" idx="4"/>
          </p:nvPr>
        </p:nvSpPr>
        <p:spPr>
          <a:xfrm>
            <a:off x="2660580" y="3367675"/>
            <a:ext cx="1882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13"/>
          <p:cNvSpPr txBox="1">
            <a:spLocks noGrp="1"/>
          </p:cNvSpPr>
          <p:nvPr>
            <p:ph type="title" idx="5"/>
          </p:nvPr>
        </p:nvSpPr>
        <p:spPr>
          <a:xfrm>
            <a:off x="4600835" y="2591875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13"/>
          <p:cNvSpPr txBox="1">
            <a:spLocks noGrp="1"/>
          </p:cNvSpPr>
          <p:nvPr>
            <p:ph type="title" idx="6"/>
          </p:nvPr>
        </p:nvSpPr>
        <p:spPr>
          <a:xfrm>
            <a:off x="6541090" y="2591875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13"/>
          <p:cNvSpPr txBox="1">
            <a:spLocks noGrp="1"/>
          </p:cNvSpPr>
          <p:nvPr>
            <p:ph type="subTitle" idx="7"/>
          </p:nvPr>
        </p:nvSpPr>
        <p:spPr>
          <a:xfrm>
            <a:off x="4600835" y="3367675"/>
            <a:ext cx="1882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13"/>
          <p:cNvSpPr txBox="1">
            <a:spLocks noGrp="1"/>
          </p:cNvSpPr>
          <p:nvPr>
            <p:ph type="subTitle" idx="8"/>
          </p:nvPr>
        </p:nvSpPr>
        <p:spPr>
          <a:xfrm>
            <a:off x="6541090" y="3367675"/>
            <a:ext cx="1882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3"/>
          <p:cNvSpPr txBox="1">
            <a:spLocks noGrp="1"/>
          </p:cNvSpPr>
          <p:nvPr>
            <p:ph type="title" idx="9" hasCustomPrompt="1"/>
          </p:nvPr>
        </p:nvSpPr>
        <p:spPr>
          <a:xfrm>
            <a:off x="1273825" y="170717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5" name="Google Shape;325;p13"/>
          <p:cNvSpPr txBox="1">
            <a:spLocks noGrp="1"/>
          </p:cNvSpPr>
          <p:nvPr>
            <p:ph type="title" idx="13" hasCustomPrompt="1"/>
          </p:nvPr>
        </p:nvSpPr>
        <p:spPr>
          <a:xfrm>
            <a:off x="5154335" y="170717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6" name="Google Shape;326;p13"/>
          <p:cNvSpPr txBox="1">
            <a:spLocks noGrp="1"/>
          </p:cNvSpPr>
          <p:nvPr>
            <p:ph type="title" idx="14" hasCustomPrompt="1"/>
          </p:nvPr>
        </p:nvSpPr>
        <p:spPr>
          <a:xfrm>
            <a:off x="3214080" y="170717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7" name="Google Shape;327;p13"/>
          <p:cNvSpPr txBox="1">
            <a:spLocks noGrp="1"/>
          </p:cNvSpPr>
          <p:nvPr>
            <p:ph type="title" idx="15" hasCustomPrompt="1"/>
          </p:nvPr>
        </p:nvSpPr>
        <p:spPr>
          <a:xfrm>
            <a:off x="7094590" y="170717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8" name="Google Shape;328;p13"/>
          <p:cNvSpPr/>
          <p:nvPr/>
        </p:nvSpPr>
        <p:spPr>
          <a:xfrm>
            <a:off x="8081093" y="4727050"/>
            <a:ext cx="1080600" cy="4164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" name="Google Shape;329;p13"/>
          <p:cNvGrpSpPr/>
          <p:nvPr/>
        </p:nvGrpSpPr>
        <p:grpSpPr>
          <a:xfrm>
            <a:off x="8208550" y="4185409"/>
            <a:ext cx="775806" cy="715395"/>
            <a:chOff x="8186650" y="4287684"/>
            <a:chExt cx="775806" cy="715395"/>
          </a:xfrm>
        </p:grpSpPr>
        <p:sp>
          <p:nvSpPr>
            <p:cNvPr id="330" name="Google Shape;330;p13"/>
            <p:cNvSpPr/>
            <p:nvPr/>
          </p:nvSpPr>
          <p:spPr>
            <a:xfrm>
              <a:off x="8605183" y="4287684"/>
              <a:ext cx="297617" cy="346188"/>
            </a:xfrm>
            <a:custGeom>
              <a:avLst/>
              <a:gdLst/>
              <a:ahLst/>
              <a:cxnLst/>
              <a:rect l="l" t="t" r="r" b="b"/>
              <a:pathLst>
                <a:path w="15282" h="17776" extrusionOk="0">
                  <a:moveTo>
                    <a:pt x="13974" y="13484"/>
                  </a:moveTo>
                  <a:cubicBezTo>
                    <a:pt x="13565" y="13118"/>
                    <a:pt x="12585" y="12383"/>
                    <a:pt x="9274" y="10912"/>
                  </a:cubicBezTo>
                  <a:lnTo>
                    <a:pt x="9274" y="10421"/>
                  </a:lnTo>
                  <a:lnTo>
                    <a:pt x="9274" y="9889"/>
                  </a:lnTo>
                  <a:lnTo>
                    <a:pt x="9274" y="9725"/>
                  </a:lnTo>
                  <a:cubicBezTo>
                    <a:pt x="9806" y="9317"/>
                    <a:pt x="10254" y="8908"/>
                    <a:pt x="10418" y="8624"/>
                  </a:cubicBezTo>
                  <a:cubicBezTo>
                    <a:pt x="10499" y="8499"/>
                    <a:pt x="10705" y="7970"/>
                    <a:pt x="10826" y="7274"/>
                  </a:cubicBezTo>
                  <a:cubicBezTo>
                    <a:pt x="10990" y="7153"/>
                    <a:pt x="11196" y="6908"/>
                    <a:pt x="11277" y="6620"/>
                  </a:cubicBezTo>
                  <a:cubicBezTo>
                    <a:pt x="11398" y="6211"/>
                    <a:pt x="11359" y="5764"/>
                    <a:pt x="11153" y="5600"/>
                  </a:cubicBezTo>
                  <a:cubicBezTo>
                    <a:pt x="11359" y="4087"/>
                    <a:pt x="11317" y="1678"/>
                    <a:pt x="9888" y="1351"/>
                  </a:cubicBezTo>
                  <a:cubicBezTo>
                    <a:pt x="8211" y="1"/>
                    <a:pt x="5557" y="818"/>
                    <a:pt x="4779" y="1923"/>
                  </a:cubicBezTo>
                  <a:cubicBezTo>
                    <a:pt x="4086" y="2903"/>
                    <a:pt x="4044" y="4293"/>
                    <a:pt x="4168" y="5558"/>
                  </a:cubicBezTo>
                  <a:cubicBezTo>
                    <a:pt x="3923" y="5682"/>
                    <a:pt x="3841" y="6172"/>
                    <a:pt x="4005" y="6620"/>
                  </a:cubicBezTo>
                  <a:cubicBezTo>
                    <a:pt x="4086" y="6947"/>
                    <a:pt x="4289" y="7153"/>
                    <a:pt x="4452" y="7274"/>
                  </a:cubicBezTo>
                  <a:cubicBezTo>
                    <a:pt x="4616" y="7970"/>
                    <a:pt x="4779" y="8499"/>
                    <a:pt x="4861" y="8624"/>
                  </a:cubicBezTo>
                  <a:cubicBezTo>
                    <a:pt x="5024" y="8908"/>
                    <a:pt x="5476" y="9317"/>
                    <a:pt x="6005" y="9725"/>
                  </a:cubicBezTo>
                  <a:lnTo>
                    <a:pt x="6005" y="9849"/>
                  </a:lnTo>
                  <a:lnTo>
                    <a:pt x="6005" y="10421"/>
                  </a:lnTo>
                  <a:lnTo>
                    <a:pt x="6005" y="10912"/>
                  </a:lnTo>
                  <a:cubicBezTo>
                    <a:pt x="3962" y="11811"/>
                    <a:pt x="2818" y="12422"/>
                    <a:pt x="2125" y="12873"/>
                  </a:cubicBezTo>
                  <a:cubicBezTo>
                    <a:pt x="2083" y="12912"/>
                    <a:pt x="2043" y="12912"/>
                    <a:pt x="2043" y="12955"/>
                  </a:cubicBezTo>
                  <a:cubicBezTo>
                    <a:pt x="1962" y="12994"/>
                    <a:pt x="1919" y="13036"/>
                    <a:pt x="1838" y="13076"/>
                  </a:cubicBezTo>
                  <a:cubicBezTo>
                    <a:pt x="1592" y="13239"/>
                    <a:pt x="1429" y="13363"/>
                    <a:pt x="1308" y="13484"/>
                  </a:cubicBezTo>
                  <a:cubicBezTo>
                    <a:pt x="693" y="14017"/>
                    <a:pt x="367" y="16060"/>
                    <a:pt x="1" y="17776"/>
                  </a:cubicBezTo>
                  <a:lnTo>
                    <a:pt x="7639" y="17776"/>
                  </a:lnTo>
                  <a:lnTo>
                    <a:pt x="15281" y="17776"/>
                  </a:lnTo>
                  <a:cubicBezTo>
                    <a:pt x="14912" y="16060"/>
                    <a:pt x="14585" y="14017"/>
                    <a:pt x="13974" y="13484"/>
                  </a:cubicBezTo>
                  <a:close/>
                </a:path>
              </a:pathLst>
            </a:custGeom>
            <a:solidFill>
              <a:srgbClr val="B384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8595640" y="4481851"/>
              <a:ext cx="318299" cy="152801"/>
            </a:xfrm>
            <a:custGeom>
              <a:avLst/>
              <a:gdLst/>
              <a:ahLst/>
              <a:cxnLst/>
              <a:rect l="l" t="t" r="r" b="b"/>
              <a:pathLst>
                <a:path w="16344" h="7846" extrusionOk="0">
                  <a:moveTo>
                    <a:pt x="6413" y="0"/>
                  </a:moveTo>
                  <a:cubicBezTo>
                    <a:pt x="2615" y="1677"/>
                    <a:pt x="1471" y="2576"/>
                    <a:pt x="1020" y="2985"/>
                  </a:cubicBezTo>
                  <a:cubicBezTo>
                    <a:pt x="327" y="3596"/>
                    <a:pt x="0" y="5926"/>
                    <a:pt x="0" y="7845"/>
                  </a:cubicBezTo>
                  <a:lnTo>
                    <a:pt x="8129" y="7845"/>
                  </a:lnTo>
                  <a:lnTo>
                    <a:pt x="16343" y="7845"/>
                  </a:lnTo>
                  <a:cubicBezTo>
                    <a:pt x="16343" y="5845"/>
                    <a:pt x="15974" y="3596"/>
                    <a:pt x="15281" y="2985"/>
                  </a:cubicBezTo>
                  <a:cubicBezTo>
                    <a:pt x="14830" y="2576"/>
                    <a:pt x="13565" y="1677"/>
                    <a:pt x="9764" y="0"/>
                  </a:cubicBezTo>
                  <a:lnTo>
                    <a:pt x="8172" y="26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8668846" y="4290878"/>
              <a:ext cx="169471" cy="107463"/>
            </a:xfrm>
            <a:custGeom>
              <a:avLst/>
              <a:gdLst/>
              <a:ahLst/>
              <a:cxnLst/>
              <a:rect l="l" t="t" r="r" b="b"/>
              <a:pathLst>
                <a:path w="8702" h="5518" extrusionOk="0">
                  <a:moveTo>
                    <a:pt x="1880" y="2739"/>
                  </a:moveTo>
                  <a:cubicBezTo>
                    <a:pt x="2779" y="3351"/>
                    <a:pt x="3514" y="2413"/>
                    <a:pt x="4331" y="2821"/>
                  </a:cubicBezTo>
                  <a:cubicBezTo>
                    <a:pt x="5148" y="3230"/>
                    <a:pt x="7394" y="1308"/>
                    <a:pt x="7884" y="5518"/>
                  </a:cubicBezTo>
                  <a:cubicBezTo>
                    <a:pt x="8701" y="2452"/>
                    <a:pt x="7476" y="288"/>
                    <a:pt x="4495" y="164"/>
                  </a:cubicBezTo>
                  <a:cubicBezTo>
                    <a:pt x="1308" y="0"/>
                    <a:pt x="0" y="2452"/>
                    <a:pt x="899" y="5475"/>
                  </a:cubicBezTo>
                  <a:cubicBezTo>
                    <a:pt x="1102" y="3883"/>
                    <a:pt x="1183" y="3557"/>
                    <a:pt x="1880" y="27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8714982" y="4531181"/>
              <a:ext cx="78017" cy="103471"/>
            </a:xfrm>
            <a:custGeom>
              <a:avLst/>
              <a:gdLst/>
              <a:ahLst/>
              <a:cxnLst/>
              <a:rect l="l" t="t" r="r" b="b"/>
              <a:pathLst>
                <a:path w="4006" h="5313" extrusionOk="0">
                  <a:moveTo>
                    <a:pt x="1" y="0"/>
                  </a:moveTo>
                  <a:lnTo>
                    <a:pt x="1021" y="5312"/>
                  </a:lnTo>
                  <a:lnTo>
                    <a:pt x="3024" y="5312"/>
                  </a:lnTo>
                  <a:lnTo>
                    <a:pt x="4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8707795" y="4481851"/>
              <a:ext cx="46175" cy="94746"/>
            </a:xfrm>
            <a:custGeom>
              <a:avLst/>
              <a:gdLst/>
              <a:ahLst/>
              <a:cxnLst/>
              <a:rect l="l" t="t" r="r" b="b"/>
              <a:pathLst>
                <a:path w="2371" h="4865" extrusionOk="0">
                  <a:moveTo>
                    <a:pt x="654" y="0"/>
                  </a:moveTo>
                  <a:lnTo>
                    <a:pt x="82" y="288"/>
                  </a:lnTo>
                  <a:lnTo>
                    <a:pt x="1" y="4864"/>
                  </a:lnTo>
                  <a:lnTo>
                    <a:pt x="2370" y="253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8753951" y="4481851"/>
              <a:ext cx="48590" cy="88378"/>
            </a:xfrm>
            <a:custGeom>
              <a:avLst/>
              <a:gdLst/>
              <a:ahLst/>
              <a:cxnLst/>
              <a:rect l="l" t="t" r="r" b="b"/>
              <a:pathLst>
                <a:path w="2495" h="4538" extrusionOk="0">
                  <a:moveTo>
                    <a:pt x="1635" y="0"/>
                  </a:moveTo>
                  <a:lnTo>
                    <a:pt x="2288" y="288"/>
                  </a:lnTo>
                  <a:lnTo>
                    <a:pt x="2494" y="4537"/>
                  </a:lnTo>
                  <a:lnTo>
                    <a:pt x="0" y="253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8753951" y="4531181"/>
              <a:ext cx="39047" cy="103471"/>
            </a:xfrm>
            <a:custGeom>
              <a:avLst/>
              <a:gdLst/>
              <a:ahLst/>
              <a:cxnLst/>
              <a:rect l="l" t="t" r="r" b="b"/>
              <a:pathLst>
                <a:path w="2005" h="5313" extrusionOk="0">
                  <a:moveTo>
                    <a:pt x="0" y="0"/>
                  </a:moveTo>
                  <a:lnTo>
                    <a:pt x="0" y="5312"/>
                  </a:lnTo>
                  <a:lnTo>
                    <a:pt x="1023" y="5273"/>
                  </a:lnTo>
                  <a:lnTo>
                    <a:pt x="20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8735683" y="4555875"/>
              <a:ext cx="38969" cy="78776"/>
            </a:xfrm>
            <a:custGeom>
              <a:avLst/>
              <a:gdLst/>
              <a:ahLst/>
              <a:cxnLst/>
              <a:rect l="l" t="t" r="r" b="b"/>
              <a:pathLst>
                <a:path w="2001" h="4045" extrusionOk="0">
                  <a:moveTo>
                    <a:pt x="654" y="1"/>
                  </a:moveTo>
                  <a:lnTo>
                    <a:pt x="0" y="4044"/>
                  </a:lnTo>
                  <a:lnTo>
                    <a:pt x="2001" y="4005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8738858" y="4531181"/>
              <a:ext cx="31024" cy="27070"/>
            </a:xfrm>
            <a:custGeom>
              <a:avLst/>
              <a:gdLst/>
              <a:ahLst/>
              <a:cxnLst/>
              <a:rect l="l" t="t" r="r" b="b"/>
              <a:pathLst>
                <a:path w="1593" h="1390" extrusionOk="0">
                  <a:moveTo>
                    <a:pt x="1" y="778"/>
                  </a:moveTo>
                  <a:lnTo>
                    <a:pt x="449" y="1390"/>
                  </a:lnTo>
                  <a:lnTo>
                    <a:pt x="1145" y="1390"/>
                  </a:lnTo>
                  <a:lnTo>
                    <a:pt x="1593" y="778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8754769" y="4531181"/>
              <a:ext cx="15950" cy="27070"/>
            </a:xfrm>
            <a:custGeom>
              <a:avLst/>
              <a:gdLst/>
              <a:ahLst/>
              <a:cxnLst/>
              <a:rect l="l" t="t" r="r" b="b"/>
              <a:pathLst>
                <a:path w="819" h="1390" extrusionOk="0">
                  <a:moveTo>
                    <a:pt x="1" y="0"/>
                  </a:moveTo>
                  <a:lnTo>
                    <a:pt x="1" y="1269"/>
                  </a:lnTo>
                  <a:lnTo>
                    <a:pt x="367" y="1269"/>
                  </a:lnTo>
                  <a:lnTo>
                    <a:pt x="367" y="1390"/>
                  </a:lnTo>
                  <a:lnTo>
                    <a:pt x="818" y="7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8754769" y="4555875"/>
              <a:ext cx="19884" cy="78776"/>
            </a:xfrm>
            <a:custGeom>
              <a:avLst/>
              <a:gdLst/>
              <a:ahLst/>
              <a:cxnLst/>
              <a:rect l="l" t="t" r="r" b="b"/>
              <a:pathLst>
                <a:path w="1021" h="4045" extrusionOk="0">
                  <a:moveTo>
                    <a:pt x="1" y="1"/>
                  </a:moveTo>
                  <a:lnTo>
                    <a:pt x="1" y="4005"/>
                  </a:lnTo>
                  <a:lnTo>
                    <a:pt x="1021" y="4044"/>
                  </a:lnTo>
                  <a:lnTo>
                    <a:pt x="367" y="122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8773873" y="4634632"/>
              <a:ext cx="779" cy="19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0" y="0"/>
                  </a:moveTo>
                  <a:lnTo>
                    <a:pt x="40" y="0"/>
                  </a:lnTo>
                  <a:close/>
                </a:path>
              </a:pathLst>
            </a:custGeom>
            <a:solidFill>
              <a:srgbClr val="5E5D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8754769" y="4634632"/>
              <a:ext cx="19124" cy="19"/>
            </a:xfrm>
            <a:custGeom>
              <a:avLst/>
              <a:gdLst/>
              <a:ahLst/>
              <a:cxnLst/>
              <a:rect l="l" t="t" r="r" b="b"/>
              <a:pathLst>
                <a:path w="982" h="1" extrusionOk="0">
                  <a:moveTo>
                    <a:pt x="981" y="0"/>
                  </a:moveTo>
                  <a:lnTo>
                    <a:pt x="49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8754769" y="4634632"/>
              <a:ext cx="9582" cy="19"/>
            </a:xfrm>
            <a:custGeom>
              <a:avLst/>
              <a:gdLst/>
              <a:ahLst/>
              <a:cxnLst/>
              <a:rect l="l" t="t" r="r" b="b"/>
              <a:pathLst>
                <a:path w="492" h="1" extrusionOk="0">
                  <a:moveTo>
                    <a:pt x="328" y="0"/>
                  </a:moveTo>
                  <a:lnTo>
                    <a:pt x="1" y="0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8754769" y="4633853"/>
              <a:ext cx="6388" cy="798"/>
            </a:xfrm>
            <a:custGeom>
              <a:avLst/>
              <a:gdLst/>
              <a:ahLst/>
              <a:cxnLst/>
              <a:rect l="l" t="t" r="r" b="b"/>
              <a:pathLst>
                <a:path w="328" h="41" extrusionOk="0">
                  <a:moveTo>
                    <a:pt x="1" y="1"/>
                  </a:moveTo>
                  <a:cubicBezTo>
                    <a:pt x="1" y="40"/>
                    <a:pt x="328" y="40"/>
                    <a:pt x="328" y="4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2C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8409442" y="4318747"/>
              <a:ext cx="57315" cy="188576"/>
            </a:xfrm>
            <a:custGeom>
              <a:avLst/>
              <a:gdLst/>
              <a:ahLst/>
              <a:cxnLst/>
              <a:rect l="l" t="t" r="r" b="b"/>
              <a:pathLst>
                <a:path w="2943" h="9683" extrusionOk="0">
                  <a:moveTo>
                    <a:pt x="654" y="1"/>
                  </a:moveTo>
                  <a:lnTo>
                    <a:pt x="654" y="1"/>
                  </a:lnTo>
                  <a:cubicBezTo>
                    <a:pt x="736" y="83"/>
                    <a:pt x="818" y="122"/>
                    <a:pt x="899" y="204"/>
                  </a:cubicBezTo>
                  <a:cubicBezTo>
                    <a:pt x="2942" y="1717"/>
                    <a:pt x="2328" y="6578"/>
                    <a:pt x="1798" y="6986"/>
                  </a:cubicBezTo>
                  <a:cubicBezTo>
                    <a:pt x="1880" y="6375"/>
                    <a:pt x="2001" y="5597"/>
                    <a:pt x="1962" y="5107"/>
                  </a:cubicBezTo>
                  <a:lnTo>
                    <a:pt x="1962" y="5107"/>
                  </a:lnTo>
                  <a:cubicBezTo>
                    <a:pt x="1592" y="6375"/>
                    <a:pt x="857" y="7640"/>
                    <a:pt x="0" y="8294"/>
                  </a:cubicBezTo>
                  <a:lnTo>
                    <a:pt x="0" y="8457"/>
                  </a:lnTo>
                  <a:lnTo>
                    <a:pt x="0" y="8990"/>
                  </a:lnTo>
                  <a:lnTo>
                    <a:pt x="285" y="9072"/>
                  </a:lnTo>
                  <a:cubicBezTo>
                    <a:pt x="285" y="9072"/>
                    <a:pt x="1020" y="9274"/>
                    <a:pt x="1880" y="9683"/>
                  </a:cubicBezTo>
                  <a:cubicBezTo>
                    <a:pt x="2779" y="8212"/>
                    <a:pt x="2942" y="5270"/>
                    <a:pt x="2655" y="4495"/>
                  </a:cubicBezTo>
                  <a:cubicBezTo>
                    <a:pt x="2246" y="3472"/>
                    <a:pt x="2615" y="449"/>
                    <a:pt x="1226" y="449"/>
                  </a:cubicBezTo>
                  <a:cubicBezTo>
                    <a:pt x="1144" y="246"/>
                    <a:pt x="939" y="83"/>
                    <a:pt x="654" y="1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8320325" y="4329906"/>
              <a:ext cx="135293" cy="161506"/>
            </a:xfrm>
            <a:custGeom>
              <a:avLst/>
              <a:gdLst/>
              <a:ahLst/>
              <a:cxnLst/>
              <a:rect l="l" t="t" r="r" b="b"/>
              <a:pathLst>
                <a:path w="6947" h="8293" extrusionOk="0">
                  <a:moveTo>
                    <a:pt x="3472" y="8293"/>
                  </a:moveTo>
                  <a:cubicBezTo>
                    <a:pt x="2654" y="8293"/>
                    <a:pt x="1020" y="6903"/>
                    <a:pt x="491" y="4903"/>
                  </a:cubicBezTo>
                  <a:cubicBezTo>
                    <a:pt x="0" y="2899"/>
                    <a:pt x="938" y="0"/>
                    <a:pt x="3472" y="0"/>
                  </a:cubicBezTo>
                  <a:cubicBezTo>
                    <a:pt x="5966" y="0"/>
                    <a:pt x="6946" y="2899"/>
                    <a:pt x="6413" y="4903"/>
                  </a:cubicBezTo>
                  <a:cubicBezTo>
                    <a:pt x="5884" y="6903"/>
                    <a:pt x="4250" y="8293"/>
                    <a:pt x="3472" y="8293"/>
                  </a:cubicBezTo>
                  <a:close/>
                </a:path>
              </a:pathLst>
            </a:custGeom>
            <a:solidFill>
              <a:srgbClr val="D9A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8247875" y="4490564"/>
              <a:ext cx="283303" cy="146514"/>
            </a:xfrm>
            <a:custGeom>
              <a:avLst/>
              <a:gdLst/>
              <a:ahLst/>
              <a:cxnLst/>
              <a:rect l="l" t="t" r="r" b="b"/>
              <a:pathLst>
                <a:path w="14547" h="7480" extrusionOk="0">
                  <a:moveTo>
                    <a:pt x="5639" y="1"/>
                  </a:moveTo>
                  <a:cubicBezTo>
                    <a:pt x="2249" y="1596"/>
                    <a:pt x="1308" y="2452"/>
                    <a:pt x="899" y="2861"/>
                  </a:cubicBezTo>
                  <a:cubicBezTo>
                    <a:pt x="288" y="3433"/>
                    <a:pt x="1" y="5681"/>
                    <a:pt x="1" y="7479"/>
                  </a:cubicBezTo>
                  <a:lnTo>
                    <a:pt x="7234" y="7479"/>
                  </a:lnTo>
                  <a:lnTo>
                    <a:pt x="14546" y="7479"/>
                  </a:lnTo>
                  <a:cubicBezTo>
                    <a:pt x="14546" y="5600"/>
                    <a:pt x="14219" y="3433"/>
                    <a:pt x="13608" y="2861"/>
                  </a:cubicBezTo>
                  <a:cubicBezTo>
                    <a:pt x="13199" y="2452"/>
                    <a:pt x="12219" y="1635"/>
                    <a:pt x="8826" y="4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8357700" y="4484275"/>
              <a:ext cx="62075" cy="152809"/>
            </a:xfrm>
            <a:custGeom>
              <a:avLst/>
              <a:gdLst/>
              <a:ahLst/>
              <a:cxnLst/>
              <a:rect l="l" t="t" r="r" b="b"/>
              <a:pathLst>
                <a:path w="3187" h="7562" extrusionOk="0">
                  <a:moveTo>
                    <a:pt x="3187" y="125"/>
                  </a:moveTo>
                  <a:lnTo>
                    <a:pt x="3187" y="1024"/>
                  </a:lnTo>
                  <a:lnTo>
                    <a:pt x="2412" y="7561"/>
                  </a:lnTo>
                  <a:lnTo>
                    <a:pt x="778" y="7561"/>
                  </a:lnTo>
                  <a:lnTo>
                    <a:pt x="0" y="1106"/>
                  </a:lnTo>
                  <a:lnTo>
                    <a:pt x="0" y="83"/>
                  </a:lnTo>
                  <a:lnTo>
                    <a:pt x="0" y="83"/>
                  </a:lnTo>
                  <a:cubicBezTo>
                    <a:pt x="43" y="1"/>
                    <a:pt x="2942" y="43"/>
                    <a:pt x="2942" y="43"/>
                  </a:cubicBezTo>
                  <a:cubicBezTo>
                    <a:pt x="2984" y="83"/>
                    <a:pt x="2942" y="43"/>
                    <a:pt x="3187" y="1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8363287" y="4412656"/>
              <a:ext cx="48532" cy="112176"/>
            </a:xfrm>
            <a:custGeom>
              <a:avLst/>
              <a:gdLst/>
              <a:ahLst/>
              <a:cxnLst/>
              <a:rect l="l" t="t" r="r" b="b"/>
              <a:pathLst>
                <a:path w="2492" h="5760" extrusionOk="0">
                  <a:moveTo>
                    <a:pt x="1" y="1553"/>
                  </a:moveTo>
                  <a:lnTo>
                    <a:pt x="1" y="3514"/>
                  </a:lnTo>
                  <a:lnTo>
                    <a:pt x="1" y="4495"/>
                  </a:lnTo>
                  <a:cubicBezTo>
                    <a:pt x="612" y="5720"/>
                    <a:pt x="1756" y="5760"/>
                    <a:pt x="2491" y="4495"/>
                  </a:cubicBezTo>
                  <a:lnTo>
                    <a:pt x="2491" y="3514"/>
                  </a:lnTo>
                  <a:lnTo>
                    <a:pt x="2491" y="1553"/>
                  </a:lnTo>
                  <a:cubicBezTo>
                    <a:pt x="2491" y="0"/>
                    <a:pt x="1" y="0"/>
                    <a:pt x="1" y="1553"/>
                  </a:cubicBezTo>
                  <a:close/>
                </a:path>
              </a:pathLst>
            </a:custGeom>
            <a:solidFill>
              <a:srgbClr val="D9A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8418984" y="4489037"/>
              <a:ext cx="779" cy="1616"/>
            </a:xfrm>
            <a:custGeom>
              <a:avLst/>
              <a:gdLst/>
              <a:ahLst/>
              <a:cxnLst/>
              <a:rect l="l" t="t" r="r" b="b"/>
              <a:pathLst>
                <a:path w="40" h="83" extrusionOk="0">
                  <a:moveTo>
                    <a:pt x="40" y="1"/>
                  </a:moveTo>
                  <a:cubicBezTo>
                    <a:pt x="1" y="40"/>
                    <a:pt x="1" y="40"/>
                    <a:pt x="40" y="82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8404671" y="4508901"/>
              <a:ext cx="15093" cy="128165"/>
            </a:xfrm>
            <a:custGeom>
              <a:avLst/>
              <a:gdLst/>
              <a:ahLst/>
              <a:cxnLst/>
              <a:rect l="l" t="t" r="r" b="b"/>
              <a:pathLst>
                <a:path w="775" h="6581" extrusionOk="0">
                  <a:moveTo>
                    <a:pt x="775" y="0"/>
                  </a:moveTo>
                  <a:lnTo>
                    <a:pt x="0" y="6580"/>
                  </a:lnTo>
                  <a:close/>
                </a:path>
              </a:pathLst>
            </a:custGeom>
            <a:solidFill>
              <a:srgbClr val="A8D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8300398" y="4490564"/>
              <a:ext cx="72447" cy="146514"/>
            </a:xfrm>
            <a:custGeom>
              <a:avLst/>
              <a:gdLst/>
              <a:ahLst/>
              <a:cxnLst/>
              <a:rect l="l" t="t" r="r" b="b"/>
              <a:pathLst>
                <a:path w="3720" h="7480" extrusionOk="0">
                  <a:moveTo>
                    <a:pt x="2942" y="1"/>
                  </a:moveTo>
                  <a:cubicBezTo>
                    <a:pt x="2942" y="1"/>
                    <a:pt x="1105" y="860"/>
                    <a:pt x="0" y="1514"/>
                  </a:cubicBezTo>
                  <a:cubicBezTo>
                    <a:pt x="0" y="1514"/>
                    <a:pt x="981" y="2413"/>
                    <a:pt x="1759" y="2495"/>
                  </a:cubicBezTo>
                  <a:cubicBezTo>
                    <a:pt x="1759" y="2495"/>
                    <a:pt x="1350" y="2985"/>
                    <a:pt x="615" y="3148"/>
                  </a:cubicBezTo>
                  <a:cubicBezTo>
                    <a:pt x="615" y="3148"/>
                    <a:pt x="615" y="4129"/>
                    <a:pt x="3720" y="7479"/>
                  </a:cubicBezTo>
                  <a:cubicBezTo>
                    <a:pt x="3720" y="7479"/>
                    <a:pt x="3269" y="4985"/>
                    <a:pt x="2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8402250" y="4489025"/>
              <a:ext cx="68426" cy="148049"/>
            </a:xfrm>
            <a:custGeom>
              <a:avLst/>
              <a:gdLst/>
              <a:ahLst/>
              <a:cxnLst/>
              <a:rect l="l" t="t" r="r" b="b"/>
              <a:pathLst>
                <a:path w="3514" h="7519" extrusionOk="0">
                  <a:moveTo>
                    <a:pt x="654" y="0"/>
                  </a:moveTo>
                  <a:cubicBezTo>
                    <a:pt x="654" y="4943"/>
                    <a:pt x="0" y="7518"/>
                    <a:pt x="0" y="7518"/>
                  </a:cubicBezTo>
                  <a:cubicBezTo>
                    <a:pt x="3066" y="4168"/>
                    <a:pt x="3024" y="2942"/>
                    <a:pt x="3024" y="2942"/>
                  </a:cubicBezTo>
                  <a:cubicBezTo>
                    <a:pt x="2288" y="2779"/>
                    <a:pt x="1880" y="2288"/>
                    <a:pt x="1880" y="2288"/>
                  </a:cubicBezTo>
                  <a:cubicBezTo>
                    <a:pt x="2657" y="2207"/>
                    <a:pt x="3514" y="1390"/>
                    <a:pt x="3514" y="1390"/>
                  </a:cubicBezTo>
                  <a:cubicBezTo>
                    <a:pt x="2412" y="775"/>
                    <a:pt x="654" y="0"/>
                    <a:pt x="6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8419744" y="4491393"/>
              <a:ext cx="24733" cy="12756"/>
            </a:xfrm>
            <a:custGeom>
              <a:avLst/>
              <a:gdLst/>
              <a:ahLst/>
              <a:cxnLst/>
              <a:rect l="l" t="t" r="r" b="b"/>
              <a:pathLst>
                <a:path w="1270" h="655" extrusionOk="0">
                  <a:moveTo>
                    <a:pt x="1" y="1"/>
                  </a:moveTo>
                  <a:lnTo>
                    <a:pt x="1" y="1"/>
                  </a:lnTo>
                  <a:cubicBezTo>
                    <a:pt x="246" y="164"/>
                    <a:pt x="736" y="370"/>
                    <a:pt x="1269" y="654"/>
                  </a:cubicBezTo>
                  <a:cubicBezTo>
                    <a:pt x="900" y="452"/>
                    <a:pt x="452" y="246"/>
                    <a:pt x="1" y="1"/>
                  </a:cubicBezTo>
                  <a:close/>
                </a:path>
              </a:pathLst>
            </a:custGeom>
            <a:solidFill>
              <a:srgbClr val="DF7E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8402256" y="4633853"/>
              <a:ext cx="2434" cy="3213"/>
            </a:xfrm>
            <a:custGeom>
              <a:avLst/>
              <a:gdLst/>
              <a:ahLst/>
              <a:cxnLst/>
              <a:rect l="l" t="t" r="r" b="b"/>
              <a:pathLst>
                <a:path w="125" h="165" extrusionOk="0">
                  <a:moveTo>
                    <a:pt x="124" y="1"/>
                  </a:moveTo>
                  <a:cubicBezTo>
                    <a:pt x="82" y="40"/>
                    <a:pt x="43" y="122"/>
                    <a:pt x="0" y="164"/>
                  </a:cubicBezTo>
                  <a:lnTo>
                    <a:pt x="124" y="164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8402256" y="4624310"/>
              <a:ext cx="2434" cy="12756"/>
            </a:xfrm>
            <a:custGeom>
              <a:avLst/>
              <a:gdLst/>
              <a:ahLst/>
              <a:cxnLst/>
              <a:rect l="l" t="t" r="r" b="b"/>
              <a:pathLst>
                <a:path w="125" h="655" extrusionOk="0">
                  <a:moveTo>
                    <a:pt x="124" y="1"/>
                  </a:moveTo>
                  <a:lnTo>
                    <a:pt x="0" y="654"/>
                  </a:lnTo>
                  <a:cubicBezTo>
                    <a:pt x="0" y="654"/>
                    <a:pt x="43" y="448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8417407" y="4490634"/>
              <a:ext cx="2356" cy="1616"/>
            </a:xfrm>
            <a:custGeom>
              <a:avLst/>
              <a:gdLst/>
              <a:ahLst/>
              <a:cxnLst/>
              <a:rect l="l" t="t" r="r" b="b"/>
              <a:pathLst>
                <a:path w="121" h="83" extrusionOk="0">
                  <a:moveTo>
                    <a:pt x="121" y="82"/>
                  </a:moveTo>
                  <a:cubicBezTo>
                    <a:pt x="82" y="40"/>
                    <a:pt x="39" y="40"/>
                    <a:pt x="0" y="0"/>
                  </a:cubicBezTo>
                  <a:cubicBezTo>
                    <a:pt x="39" y="40"/>
                    <a:pt x="82" y="40"/>
                    <a:pt x="121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8418984" y="4489037"/>
              <a:ext cx="19" cy="779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40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8234383" y="4669629"/>
              <a:ext cx="680320" cy="333451"/>
            </a:xfrm>
            <a:custGeom>
              <a:avLst/>
              <a:gdLst/>
              <a:ahLst/>
              <a:cxnLst/>
              <a:rect l="l" t="t" r="r" b="b"/>
              <a:pathLst>
                <a:path w="34933" h="17122" extrusionOk="0">
                  <a:moveTo>
                    <a:pt x="1" y="1"/>
                  </a:moveTo>
                  <a:lnTo>
                    <a:pt x="1" y="17122"/>
                  </a:lnTo>
                  <a:lnTo>
                    <a:pt x="34933" y="17122"/>
                  </a:lnTo>
                  <a:lnTo>
                    <a:pt x="3493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8282135" y="4707819"/>
              <a:ext cx="249864" cy="257070"/>
            </a:xfrm>
            <a:custGeom>
              <a:avLst/>
              <a:gdLst/>
              <a:ahLst/>
              <a:cxnLst/>
              <a:rect l="l" t="t" r="r" b="b"/>
              <a:pathLst>
                <a:path w="12830" h="13200" extrusionOk="0">
                  <a:moveTo>
                    <a:pt x="0" y="1"/>
                  </a:moveTo>
                  <a:lnTo>
                    <a:pt x="0" y="13200"/>
                  </a:lnTo>
                  <a:lnTo>
                    <a:pt x="12830" y="13200"/>
                  </a:lnTo>
                  <a:lnTo>
                    <a:pt x="128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8186650" y="4632276"/>
              <a:ext cx="775806" cy="49350"/>
            </a:xfrm>
            <a:custGeom>
              <a:avLst/>
              <a:gdLst/>
              <a:ahLst/>
              <a:cxnLst/>
              <a:rect l="l" t="t" r="r" b="b"/>
              <a:pathLst>
                <a:path w="39836" h="2534" extrusionOk="0">
                  <a:moveTo>
                    <a:pt x="0" y="0"/>
                  </a:moveTo>
                  <a:lnTo>
                    <a:pt x="0" y="2533"/>
                  </a:lnTo>
                  <a:lnTo>
                    <a:pt x="39835" y="2533"/>
                  </a:lnTo>
                  <a:lnTo>
                    <a:pt x="398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584501" y="4707819"/>
              <a:ext cx="259407" cy="257070"/>
            </a:xfrm>
            <a:custGeom>
              <a:avLst/>
              <a:gdLst/>
              <a:ahLst/>
              <a:cxnLst/>
              <a:rect l="l" t="t" r="r" b="b"/>
              <a:pathLst>
                <a:path w="13320" h="13200" extrusionOk="0">
                  <a:moveTo>
                    <a:pt x="0" y="1"/>
                  </a:moveTo>
                  <a:lnTo>
                    <a:pt x="0" y="13200"/>
                  </a:lnTo>
                  <a:lnTo>
                    <a:pt x="13320" y="13200"/>
                  </a:lnTo>
                  <a:lnTo>
                    <a:pt x="133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8300403" y="4304998"/>
              <a:ext cx="166355" cy="200748"/>
            </a:xfrm>
            <a:custGeom>
              <a:avLst/>
              <a:gdLst/>
              <a:ahLst/>
              <a:cxnLst/>
              <a:rect l="l" t="t" r="r" b="b"/>
              <a:pathLst>
                <a:path w="8542" h="10308" extrusionOk="0">
                  <a:moveTo>
                    <a:pt x="4115" y="0"/>
                  </a:moveTo>
                  <a:cubicBezTo>
                    <a:pt x="4003" y="0"/>
                    <a:pt x="3898" y="5"/>
                    <a:pt x="3802" y="11"/>
                  </a:cubicBezTo>
                  <a:cubicBezTo>
                    <a:pt x="3269" y="11"/>
                    <a:pt x="2739" y="298"/>
                    <a:pt x="2249" y="707"/>
                  </a:cubicBezTo>
                  <a:cubicBezTo>
                    <a:pt x="2125" y="870"/>
                    <a:pt x="1961" y="991"/>
                    <a:pt x="1840" y="1155"/>
                  </a:cubicBezTo>
                  <a:cubicBezTo>
                    <a:pt x="451" y="1400"/>
                    <a:pt x="778" y="4139"/>
                    <a:pt x="327" y="5077"/>
                  </a:cubicBezTo>
                  <a:cubicBezTo>
                    <a:pt x="0" y="5855"/>
                    <a:pt x="206" y="8918"/>
                    <a:pt x="1350" y="10307"/>
                  </a:cubicBezTo>
                  <a:cubicBezTo>
                    <a:pt x="2452" y="9859"/>
                    <a:pt x="3351" y="9490"/>
                    <a:pt x="3351" y="9490"/>
                  </a:cubicBezTo>
                  <a:lnTo>
                    <a:pt x="3475" y="9490"/>
                  </a:lnTo>
                  <a:lnTo>
                    <a:pt x="3475" y="8960"/>
                  </a:lnTo>
                  <a:lnTo>
                    <a:pt x="3475" y="8797"/>
                  </a:lnTo>
                  <a:cubicBezTo>
                    <a:pt x="2860" y="8264"/>
                    <a:pt x="2167" y="7653"/>
                    <a:pt x="1677" y="6712"/>
                  </a:cubicBezTo>
                  <a:cubicBezTo>
                    <a:pt x="1908" y="6712"/>
                    <a:pt x="1339" y="3984"/>
                    <a:pt x="1994" y="3984"/>
                  </a:cubicBezTo>
                  <a:cubicBezTo>
                    <a:pt x="2033" y="3984"/>
                    <a:pt x="2077" y="3994"/>
                    <a:pt x="2125" y="4015"/>
                  </a:cubicBezTo>
                  <a:cubicBezTo>
                    <a:pt x="2398" y="4139"/>
                    <a:pt x="2611" y="4211"/>
                    <a:pt x="2799" y="4211"/>
                  </a:cubicBezTo>
                  <a:cubicBezTo>
                    <a:pt x="3230" y="4211"/>
                    <a:pt x="3530" y="3837"/>
                    <a:pt x="4129" y="2871"/>
                  </a:cubicBezTo>
                  <a:cubicBezTo>
                    <a:pt x="4619" y="2178"/>
                    <a:pt x="5802" y="2054"/>
                    <a:pt x="5802" y="2054"/>
                  </a:cubicBezTo>
                  <a:cubicBezTo>
                    <a:pt x="6456" y="3240"/>
                    <a:pt x="7315" y="3976"/>
                    <a:pt x="7518" y="5528"/>
                  </a:cubicBezTo>
                  <a:cubicBezTo>
                    <a:pt x="7518" y="5731"/>
                    <a:pt x="7479" y="6019"/>
                    <a:pt x="7397" y="6221"/>
                  </a:cubicBezTo>
                  <a:lnTo>
                    <a:pt x="7397" y="6303"/>
                  </a:lnTo>
                  <a:lnTo>
                    <a:pt x="7273" y="6672"/>
                  </a:lnTo>
                  <a:cubicBezTo>
                    <a:pt x="7234" y="6712"/>
                    <a:pt x="7234" y="6754"/>
                    <a:pt x="7234" y="6793"/>
                  </a:cubicBezTo>
                  <a:cubicBezTo>
                    <a:pt x="6864" y="7692"/>
                    <a:pt x="6292" y="8428"/>
                    <a:pt x="5720" y="8879"/>
                  </a:cubicBezTo>
                  <a:lnTo>
                    <a:pt x="5720" y="9042"/>
                  </a:lnTo>
                  <a:lnTo>
                    <a:pt x="5720" y="9490"/>
                  </a:lnTo>
                  <a:lnTo>
                    <a:pt x="5884" y="9490"/>
                  </a:lnTo>
                  <a:cubicBezTo>
                    <a:pt x="5884" y="9490"/>
                    <a:pt x="5926" y="9532"/>
                    <a:pt x="6008" y="9532"/>
                  </a:cubicBezTo>
                  <a:cubicBezTo>
                    <a:pt x="6047" y="9572"/>
                    <a:pt x="6090" y="9572"/>
                    <a:pt x="6129" y="9572"/>
                  </a:cubicBezTo>
                  <a:cubicBezTo>
                    <a:pt x="6580" y="9817"/>
                    <a:pt x="7028" y="10023"/>
                    <a:pt x="7397" y="10225"/>
                  </a:cubicBezTo>
                  <a:cubicBezTo>
                    <a:pt x="7436" y="10225"/>
                    <a:pt x="7479" y="10268"/>
                    <a:pt x="7518" y="10268"/>
                  </a:cubicBezTo>
                  <a:cubicBezTo>
                    <a:pt x="8378" y="8754"/>
                    <a:pt x="8541" y="5937"/>
                    <a:pt x="8254" y="5201"/>
                  </a:cubicBezTo>
                  <a:cubicBezTo>
                    <a:pt x="7887" y="4221"/>
                    <a:pt x="8172" y="1361"/>
                    <a:pt x="6946" y="1155"/>
                  </a:cubicBezTo>
                  <a:lnTo>
                    <a:pt x="6946" y="1155"/>
                  </a:lnTo>
                  <a:cubicBezTo>
                    <a:pt x="7112" y="1344"/>
                    <a:pt x="7250" y="1547"/>
                    <a:pt x="7377" y="1772"/>
                  </a:cubicBezTo>
                  <a:lnTo>
                    <a:pt x="7377" y="1772"/>
                  </a:lnTo>
                  <a:cubicBezTo>
                    <a:pt x="7172" y="1426"/>
                    <a:pt x="6924" y="1131"/>
                    <a:pt x="6619" y="910"/>
                  </a:cubicBezTo>
                  <a:cubicBezTo>
                    <a:pt x="6538" y="828"/>
                    <a:pt x="6456" y="789"/>
                    <a:pt x="6374" y="707"/>
                  </a:cubicBezTo>
                  <a:cubicBezTo>
                    <a:pt x="5515" y="121"/>
                    <a:pt x="4712" y="0"/>
                    <a:pt x="4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13"/>
          <p:cNvSpPr/>
          <p:nvPr/>
        </p:nvSpPr>
        <p:spPr>
          <a:xfrm rot="5400000">
            <a:off x="4504225" y="501150"/>
            <a:ext cx="138000" cy="914670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7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75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●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○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■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●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○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■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●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○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■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4" r:id="rId12"/>
    <p:sldLayoutId id="2147483667" r:id="rId13"/>
    <p:sldLayoutId id="2147483670" r:id="rId14"/>
    <p:sldLayoutId id="2147483671" r:id="rId15"/>
    <p:sldLayoutId id="2147483672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Legallens.help@gmail.com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nzLdhBzuYpsdq5prQKj4WSey-u5F2Haxp7jpNzdi7Aw/copy#gid=1461421812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31"/>
          <p:cNvSpPr txBox="1">
            <a:spLocks noGrp="1"/>
          </p:cNvSpPr>
          <p:nvPr>
            <p:ph type="ctrTitle"/>
          </p:nvPr>
        </p:nvSpPr>
        <p:spPr>
          <a:xfrm>
            <a:off x="832375" y="1017763"/>
            <a:ext cx="4956300" cy="207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Legal Lens</a:t>
            </a:r>
            <a:endParaRPr dirty="0"/>
          </a:p>
        </p:txBody>
      </p:sp>
      <p:sp>
        <p:nvSpPr>
          <p:cNvPr id="792" name="Google Shape;792;p31"/>
          <p:cNvSpPr txBox="1">
            <a:spLocks noGrp="1"/>
          </p:cNvSpPr>
          <p:nvPr>
            <p:ph type="subTitle" idx="1"/>
          </p:nvPr>
        </p:nvSpPr>
        <p:spPr>
          <a:xfrm>
            <a:off x="832375" y="3091075"/>
            <a:ext cx="3409500" cy="32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Decode the law , Demand your rights !</a:t>
            </a:r>
            <a:endParaRPr dirty="0"/>
          </a:p>
        </p:txBody>
      </p:sp>
      <p:sp>
        <p:nvSpPr>
          <p:cNvPr id="793" name="Google Shape;793;p31"/>
          <p:cNvSpPr/>
          <p:nvPr/>
        </p:nvSpPr>
        <p:spPr>
          <a:xfrm>
            <a:off x="5242925" y="4497145"/>
            <a:ext cx="3528875" cy="244780"/>
          </a:xfrm>
          <a:custGeom>
            <a:avLst/>
            <a:gdLst/>
            <a:ahLst/>
            <a:cxnLst/>
            <a:rect l="l" t="t" r="r" b="b"/>
            <a:pathLst>
              <a:path w="158086" h="8048" extrusionOk="0">
                <a:moveTo>
                  <a:pt x="79030" y="0"/>
                </a:moveTo>
                <a:cubicBezTo>
                  <a:pt x="122690" y="0"/>
                  <a:pt x="158086" y="1795"/>
                  <a:pt x="158086" y="4024"/>
                </a:cubicBezTo>
                <a:cubicBezTo>
                  <a:pt x="158086" y="6253"/>
                  <a:pt x="122690" y="8047"/>
                  <a:pt x="79030" y="8047"/>
                </a:cubicBezTo>
                <a:cubicBezTo>
                  <a:pt x="35396" y="8047"/>
                  <a:pt x="0" y="6253"/>
                  <a:pt x="0" y="4024"/>
                </a:cubicBezTo>
                <a:cubicBezTo>
                  <a:pt x="0" y="1795"/>
                  <a:pt x="35396" y="0"/>
                  <a:pt x="79030" y="0"/>
                </a:cubicBezTo>
                <a:close/>
              </a:path>
            </a:pathLst>
          </a:custGeom>
          <a:solidFill>
            <a:schemeClr val="dk1">
              <a:alpha val="1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" name="Google Shape;794;p31"/>
          <p:cNvGrpSpPr/>
          <p:nvPr/>
        </p:nvGrpSpPr>
        <p:grpSpPr>
          <a:xfrm>
            <a:off x="5316508" y="1614161"/>
            <a:ext cx="3529139" cy="3000043"/>
            <a:chOff x="4903105" y="1670468"/>
            <a:chExt cx="4085597" cy="3473076"/>
          </a:xfrm>
        </p:grpSpPr>
        <p:sp>
          <p:nvSpPr>
            <p:cNvPr id="795" name="Google Shape;795;p31"/>
            <p:cNvSpPr/>
            <p:nvPr/>
          </p:nvSpPr>
          <p:spPr>
            <a:xfrm>
              <a:off x="8102455" y="2047767"/>
              <a:ext cx="73741" cy="930350"/>
            </a:xfrm>
            <a:custGeom>
              <a:avLst/>
              <a:gdLst/>
              <a:ahLst/>
              <a:cxnLst/>
              <a:rect l="l" t="t" r="r" b="b"/>
              <a:pathLst>
                <a:path w="4506" h="56850" extrusionOk="0">
                  <a:moveTo>
                    <a:pt x="4506" y="0"/>
                  </a:moveTo>
                  <a:lnTo>
                    <a:pt x="1" y="0"/>
                  </a:lnTo>
                  <a:lnTo>
                    <a:pt x="1" y="56850"/>
                  </a:lnTo>
                  <a:lnTo>
                    <a:pt x="4506" y="568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7536622" y="2068371"/>
              <a:ext cx="587258" cy="909747"/>
            </a:xfrm>
            <a:custGeom>
              <a:avLst/>
              <a:gdLst/>
              <a:ahLst/>
              <a:cxnLst/>
              <a:rect l="l" t="t" r="r" b="b"/>
              <a:pathLst>
                <a:path w="35885" h="55591" extrusionOk="0">
                  <a:moveTo>
                    <a:pt x="35884" y="0"/>
                  </a:moveTo>
                  <a:lnTo>
                    <a:pt x="0" y="0"/>
                  </a:lnTo>
                  <a:lnTo>
                    <a:pt x="0" y="55591"/>
                  </a:lnTo>
                  <a:lnTo>
                    <a:pt x="35884" y="5559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7536622" y="2147615"/>
              <a:ext cx="484993" cy="830507"/>
            </a:xfrm>
            <a:custGeom>
              <a:avLst/>
              <a:gdLst/>
              <a:ahLst/>
              <a:cxnLst/>
              <a:rect l="l" t="t" r="r" b="b"/>
              <a:pathLst>
                <a:path w="29636" h="50749" extrusionOk="0">
                  <a:moveTo>
                    <a:pt x="29635" y="1"/>
                  </a:moveTo>
                  <a:lnTo>
                    <a:pt x="0" y="1"/>
                  </a:lnTo>
                  <a:lnTo>
                    <a:pt x="0" y="50749"/>
                  </a:lnTo>
                  <a:lnTo>
                    <a:pt x="29635" y="507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7187162" y="2213356"/>
              <a:ext cx="499263" cy="301149"/>
            </a:xfrm>
            <a:custGeom>
              <a:avLst/>
              <a:gdLst/>
              <a:ahLst/>
              <a:cxnLst/>
              <a:rect l="l" t="t" r="r" b="b"/>
              <a:pathLst>
                <a:path w="30508" h="18402" extrusionOk="0">
                  <a:moveTo>
                    <a:pt x="1" y="1"/>
                  </a:moveTo>
                  <a:lnTo>
                    <a:pt x="30507" y="1"/>
                  </a:lnTo>
                  <a:lnTo>
                    <a:pt x="30507" y="18402"/>
                  </a:lnTo>
                  <a:lnTo>
                    <a:pt x="1" y="18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7141190" y="2417062"/>
              <a:ext cx="587193" cy="1018279"/>
            </a:xfrm>
            <a:custGeom>
              <a:avLst/>
              <a:gdLst/>
              <a:ahLst/>
              <a:cxnLst/>
              <a:rect l="l" t="t" r="r" b="b"/>
              <a:pathLst>
                <a:path w="35881" h="62223" extrusionOk="0">
                  <a:moveTo>
                    <a:pt x="35641" y="6393"/>
                  </a:moveTo>
                  <a:cubicBezTo>
                    <a:pt x="35641" y="6393"/>
                    <a:pt x="32007" y="19661"/>
                    <a:pt x="31232" y="24549"/>
                  </a:cubicBezTo>
                  <a:cubicBezTo>
                    <a:pt x="30457" y="29442"/>
                    <a:pt x="31620" y="62223"/>
                    <a:pt x="31620" y="62223"/>
                  </a:cubicBezTo>
                  <a:cubicBezTo>
                    <a:pt x="31620" y="62223"/>
                    <a:pt x="18305" y="58593"/>
                    <a:pt x="9151" y="58206"/>
                  </a:cubicBezTo>
                  <a:cubicBezTo>
                    <a:pt x="1" y="57768"/>
                    <a:pt x="4115" y="54622"/>
                    <a:pt x="4115" y="54622"/>
                  </a:cubicBezTo>
                  <a:cubicBezTo>
                    <a:pt x="4115" y="54622"/>
                    <a:pt x="2422" y="13753"/>
                    <a:pt x="2422" y="13509"/>
                  </a:cubicBezTo>
                  <a:cubicBezTo>
                    <a:pt x="2422" y="13218"/>
                    <a:pt x="725" y="6148"/>
                    <a:pt x="725" y="6148"/>
                  </a:cubicBezTo>
                  <a:cubicBezTo>
                    <a:pt x="725" y="6148"/>
                    <a:pt x="4262" y="338"/>
                    <a:pt x="17143" y="144"/>
                  </a:cubicBezTo>
                  <a:cubicBezTo>
                    <a:pt x="30070" y="1"/>
                    <a:pt x="35881" y="6148"/>
                    <a:pt x="35641" y="63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7272755" y="2867958"/>
              <a:ext cx="312997" cy="94361"/>
            </a:xfrm>
            <a:custGeom>
              <a:avLst/>
              <a:gdLst/>
              <a:ahLst/>
              <a:cxnLst/>
              <a:rect l="l" t="t" r="r" b="b"/>
              <a:pathLst>
                <a:path w="19126" h="5766" extrusionOk="0">
                  <a:moveTo>
                    <a:pt x="13508" y="1357"/>
                  </a:moveTo>
                  <a:cubicBezTo>
                    <a:pt x="17142" y="3538"/>
                    <a:pt x="17286" y="3778"/>
                    <a:pt x="18545" y="5184"/>
                  </a:cubicBezTo>
                  <a:cubicBezTo>
                    <a:pt x="19126" y="5765"/>
                    <a:pt x="17239" y="5378"/>
                    <a:pt x="16898" y="5327"/>
                  </a:cubicBezTo>
                  <a:cubicBezTo>
                    <a:pt x="16561" y="5281"/>
                    <a:pt x="13024" y="3100"/>
                    <a:pt x="11765" y="2763"/>
                  </a:cubicBezTo>
                  <a:cubicBezTo>
                    <a:pt x="10847" y="2519"/>
                    <a:pt x="14430" y="3875"/>
                    <a:pt x="15736" y="5327"/>
                  </a:cubicBezTo>
                  <a:cubicBezTo>
                    <a:pt x="16077" y="5668"/>
                    <a:pt x="13946" y="5327"/>
                    <a:pt x="13946" y="5327"/>
                  </a:cubicBezTo>
                  <a:lnTo>
                    <a:pt x="9247" y="3487"/>
                  </a:lnTo>
                  <a:cubicBezTo>
                    <a:pt x="9247" y="3487"/>
                    <a:pt x="13849" y="5424"/>
                    <a:pt x="12927" y="5474"/>
                  </a:cubicBezTo>
                  <a:cubicBezTo>
                    <a:pt x="11959" y="5521"/>
                    <a:pt x="10750" y="5378"/>
                    <a:pt x="10750" y="5378"/>
                  </a:cubicBezTo>
                  <a:cubicBezTo>
                    <a:pt x="10750" y="5378"/>
                    <a:pt x="9635" y="5184"/>
                    <a:pt x="8472" y="5037"/>
                  </a:cubicBezTo>
                  <a:cubicBezTo>
                    <a:pt x="7748" y="4990"/>
                    <a:pt x="7504" y="5424"/>
                    <a:pt x="5714" y="5327"/>
                  </a:cubicBezTo>
                  <a:cubicBezTo>
                    <a:pt x="2034" y="5037"/>
                    <a:pt x="1937" y="3828"/>
                    <a:pt x="1937" y="3828"/>
                  </a:cubicBezTo>
                  <a:lnTo>
                    <a:pt x="0" y="1504"/>
                  </a:lnTo>
                  <a:lnTo>
                    <a:pt x="2712" y="342"/>
                  </a:lnTo>
                  <a:cubicBezTo>
                    <a:pt x="2712" y="342"/>
                    <a:pt x="11138" y="1"/>
                    <a:pt x="13508" y="1357"/>
                  </a:cubicBezTo>
                  <a:close/>
                </a:path>
              </a:pathLst>
            </a:custGeom>
            <a:solidFill>
              <a:srgbClr val="D7B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7562807" y="1844879"/>
              <a:ext cx="539636" cy="242513"/>
            </a:xfrm>
            <a:custGeom>
              <a:avLst/>
              <a:gdLst/>
              <a:ahLst/>
              <a:cxnLst/>
              <a:rect l="l" t="t" r="r" b="b"/>
              <a:pathLst>
                <a:path w="32975" h="14819" extrusionOk="0">
                  <a:moveTo>
                    <a:pt x="32975" y="1"/>
                  </a:moveTo>
                  <a:cubicBezTo>
                    <a:pt x="24018" y="9976"/>
                    <a:pt x="10266" y="10557"/>
                    <a:pt x="0" y="1"/>
                  </a:cubicBezTo>
                  <a:lnTo>
                    <a:pt x="0" y="14818"/>
                  </a:lnTo>
                  <a:lnTo>
                    <a:pt x="32975" y="148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8033538" y="1844879"/>
              <a:ext cx="137908" cy="206052"/>
            </a:xfrm>
            <a:custGeom>
              <a:avLst/>
              <a:gdLst/>
              <a:ahLst/>
              <a:cxnLst/>
              <a:rect l="l" t="t" r="r" b="b"/>
              <a:pathLst>
                <a:path w="8427" h="12591" extrusionOk="0">
                  <a:moveTo>
                    <a:pt x="5374" y="4359"/>
                  </a:moveTo>
                  <a:cubicBezTo>
                    <a:pt x="6052" y="3921"/>
                    <a:pt x="6536" y="3197"/>
                    <a:pt x="6536" y="2325"/>
                  </a:cubicBezTo>
                  <a:cubicBezTo>
                    <a:pt x="6536" y="1016"/>
                    <a:pt x="5521" y="1"/>
                    <a:pt x="4212" y="1"/>
                  </a:cubicBezTo>
                  <a:cubicBezTo>
                    <a:pt x="2906" y="1"/>
                    <a:pt x="1887" y="1016"/>
                    <a:pt x="1887" y="2325"/>
                  </a:cubicBezTo>
                  <a:cubicBezTo>
                    <a:pt x="1887" y="3197"/>
                    <a:pt x="2372" y="3921"/>
                    <a:pt x="3050" y="4359"/>
                  </a:cubicBezTo>
                  <a:cubicBezTo>
                    <a:pt x="1306" y="4843"/>
                    <a:pt x="1" y="6439"/>
                    <a:pt x="1" y="8376"/>
                  </a:cubicBezTo>
                  <a:cubicBezTo>
                    <a:pt x="1" y="10700"/>
                    <a:pt x="1887" y="12591"/>
                    <a:pt x="4212" y="12591"/>
                  </a:cubicBezTo>
                  <a:cubicBezTo>
                    <a:pt x="6536" y="12591"/>
                    <a:pt x="8426" y="10700"/>
                    <a:pt x="8426" y="8376"/>
                  </a:cubicBezTo>
                  <a:cubicBezTo>
                    <a:pt x="8426" y="6439"/>
                    <a:pt x="7117" y="4843"/>
                    <a:pt x="5374" y="435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>
              <a:off x="6931151" y="2498662"/>
              <a:ext cx="385150" cy="574575"/>
            </a:xfrm>
            <a:custGeom>
              <a:avLst/>
              <a:gdLst/>
              <a:ahLst/>
              <a:cxnLst/>
              <a:rect l="l" t="t" r="r" b="b"/>
              <a:pathLst>
                <a:path w="23535" h="35110" extrusionOk="0">
                  <a:moveTo>
                    <a:pt x="2422" y="19176"/>
                  </a:moveTo>
                  <a:cubicBezTo>
                    <a:pt x="1" y="32347"/>
                    <a:pt x="17677" y="34335"/>
                    <a:pt x="17677" y="34335"/>
                  </a:cubicBezTo>
                  <a:cubicBezTo>
                    <a:pt x="20920" y="35109"/>
                    <a:pt x="22035" y="26052"/>
                    <a:pt x="23535" y="21791"/>
                  </a:cubicBezTo>
                  <a:cubicBezTo>
                    <a:pt x="23535" y="21791"/>
                    <a:pt x="15740" y="23534"/>
                    <a:pt x="12254" y="21113"/>
                  </a:cubicBezTo>
                  <a:cubicBezTo>
                    <a:pt x="11963" y="18452"/>
                    <a:pt x="15496" y="16127"/>
                    <a:pt x="19421" y="12687"/>
                  </a:cubicBezTo>
                  <a:cubicBezTo>
                    <a:pt x="19808" y="12687"/>
                    <a:pt x="14578" y="0"/>
                    <a:pt x="14578" y="0"/>
                  </a:cubicBezTo>
                  <a:cubicBezTo>
                    <a:pt x="14578" y="0"/>
                    <a:pt x="4216" y="10994"/>
                    <a:pt x="2422" y="19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>
              <a:off x="7355174" y="2343334"/>
              <a:ext cx="147416" cy="191781"/>
            </a:xfrm>
            <a:custGeom>
              <a:avLst/>
              <a:gdLst/>
              <a:ahLst/>
              <a:cxnLst/>
              <a:rect l="l" t="t" r="r" b="b"/>
              <a:pathLst>
                <a:path w="9008" h="11719" extrusionOk="0">
                  <a:moveTo>
                    <a:pt x="8232" y="8813"/>
                  </a:moveTo>
                  <a:cubicBezTo>
                    <a:pt x="7988" y="10557"/>
                    <a:pt x="6051" y="11719"/>
                    <a:pt x="3824" y="11479"/>
                  </a:cubicBezTo>
                  <a:cubicBezTo>
                    <a:pt x="1647" y="11188"/>
                    <a:pt x="0" y="9588"/>
                    <a:pt x="240" y="7845"/>
                  </a:cubicBezTo>
                  <a:lnTo>
                    <a:pt x="822" y="2906"/>
                  </a:lnTo>
                  <a:cubicBezTo>
                    <a:pt x="1015" y="1162"/>
                    <a:pt x="3003" y="0"/>
                    <a:pt x="5180" y="244"/>
                  </a:cubicBezTo>
                  <a:cubicBezTo>
                    <a:pt x="7407" y="535"/>
                    <a:pt x="9007" y="2131"/>
                    <a:pt x="8813" y="3874"/>
                  </a:cubicBezTo>
                  <a:close/>
                </a:path>
              </a:pathLst>
            </a:custGeom>
            <a:solidFill>
              <a:srgbClr val="E1B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7061946" y="2008898"/>
              <a:ext cx="202893" cy="554741"/>
            </a:xfrm>
            <a:custGeom>
              <a:avLst/>
              <a:gdLst/>
              <a:ahLst/>
              <a:cxnLst/>
              <a:rect l="l" t="t" r="r" b="b"/>
              <a:pathLst>
                <a:path w="12398" h="33898" extrusionOk="0">
                  <a:moveTo>
                    <a:pt x="9829" y="24941"/>
                  </a:moveTo>
                  <a:cubicBezTo>
                    <a:pt x="10797" y="24212"/>
                    <a:pt x="11378" y="23244"/>
                    <a:pt x="11378" y="22179"/>
                  </a:cubicBezTo>
                  <a:cubicBezTo>
                    <a:pt x="11378" y="20970"/>
                    <a:pt x="10654" y="19905"/>
                    <a:pt x="9492" y="19130"/>
                  </a:cubicBezTo>
                  <a:cubicBezTo>
                    <a:pt x="11138" y="18452"/>
                    <a:pt x="12300" y="17142"/>
                    <a:pt x="12300" y="15643"/>
                  </a:cubicBezTo>
                  <a:cubicBezTo>
                    <a:pt x="12300" y="13850"/>
                    <a:pt x="10700" y="12300"/>
                    <a:pt x="8523" y="11816"/>
                  </a:cubicBezTo>
                  <a:cubicBezTo>
                    <a:pt x="9492" y="11188"/>
                    <a:pt x="10119" y="10123"/>
                    <a:pt x="10119" y="8961"/>
                  </a:cubicBezTo>
                  <a:cubicBezTo>
                    <a:pt x="10119" y="7264"/>
                    <a:pt x="8763" y="5811"/>
                    <a:pt x="6974" y="5521"/>
                  </a:cubicBezTo>
                  <a:cubicBezTo>
                    <a:pt x="7748" y="4990"/>
                    <a:pt x="8233" y="4022"/>
                    <a:pt x="8233" y="3003"/>
                  </a:cubicBezTo>
                  <a:cubicBezTo>
                    <a:pt x="8233" y="1310"/>
                    <a:pt x="7020" y="1"/>
                    <a:pt x="5521" y="1"/>
                  </a:cubicBezTo>
                  <a:cubicBezTo>
                    <a:pt x="4018" y="1"/>
                    <a:pt x="2809" y="1310"/>
                    <a:pt x="2809" y="3003"/>
                  </a:cubicBezTo>
                  <a:cubicBezTo>
                    <a:pt x="2809" y="4262"/>
                    <a:pt x="3534" y="5378"/>
                    <a:pt x="4552" y="5811"/>
                  </a:cubicBezTo>
                  <a:cubicBezTo>
                    <a:pt x="3243" y="6346"/>
                    <a:pt x="2371" y="7555"/>
                    <a:pt x="2371" y="8961"/>
                  </a:cubicBezTo>
                  <a:cubicBezTo>
                    <a:pt x="2371" y="10317"/>
                    <a:pt x="3197" y="11479"/>
                    <a:pt x="4456" y="12060"/>
                  </a:cubicBezTo>
                  <a:cubicBezTo>
                    <a:pt x="2712" y="12738"/>
                    <a:pt x="1550" y="14094"/>
                    <a:pt x="1550" y="15643"/>
                  </a:cubicBezTo>
                  <a:cubicBezTo>
                    <a:pt x="1550" y="16805"/>
                    <a:pt x="2228" y="17871"/>
                    <a:pt x="3340" y="18595"/>
                  </a:cubicBezTo>
                  <a:cubicBezTo>
                    <a:pt x="1550" y="19273"/>
                    <a:pt x="388" y="20629"/>
                    <a:pt x="388" y="22179"/>
                  </a:cubicBezTo>
                  <a:cubicBezTo>
                    <a:pt x="388" y="23341"/>
                    <a:pt x="1066" y="24406"/>
                    <a:pt x="2228" y="25134"/>
                  </a:cubicBezTo>
                  <a:cubicBezTo>
                    <a:pt x="872" y="26052"/>
                    <a:pt x="1" y="27408"/>
                    <a:pt x="1" y="28958"/>
                  </a:cubicBezTo>
                  <a:cubicBezTo>
                    <a:pt x="1" y="31670"/>
                    <a:pt x="2759" y="33897"/>
                    <a:pt x="6199" y="33897"/>
                  </a:cubicBezTo>
                  <a:cubicBezTo>
                    <a:pt x="9635" y="33897"/>
                    <a:pt x="12397" y="31670"/>
                    <a:pt x="12397" y="28958"/>
                  </a:cubicBezTo>
                  <a:cubicBezTo>
                    <a:pt x="12397" y="27311"/>
                    <a:pt x="11378" y="25859"/>
                    <a:pt x="9829" y="249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>
              <a:off x="7280676" y="2870364"/>
              <a:ext cx="62596" cy="110136"/>
            </a:xfrm>
            <a:custGeom>
              <a:avLst/>
              <a:gdLst/>
              <a:ahLst/>
              <a:cxnLst/>
              <a:rect l="l" t="t" r="r" b="b"/>
              <a:pathLst>
                <a:path w="3825" h="6730" extrusionOk="0">
                  <a:moveTo>
                    <a:pt x="3824" y="98"/>
                  </a:moveTo>
                  <a:lnTo>
                    <a:pt x="2274" y="6587"/>
                  </a:lnTo>
                  <a:lnTo>
                    <a:pt x="1" y="6730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>
              <a:off x="7304456" y="2522442"/>
              <a:ext cx="258354" cy="259173"/>
            </a:xfrm>
            <a:custGeom>
              <a:avLst/>
              <a:gdLst/>
              <a:ahLst/>
              <a:cxnLst/>
              <a:rect l="l" t="t" r="r" b="b"/>
              <a:pathLst>
                <a:path w="15787" h="15837" extrusionOk="0">
                  <a:moveTo>
                    <a:pt x="4211" y="0"/>
                  </a:moveTo>
                  <a:lnTo>
                    <a:pt x="10022" y="0"/>
                  </a:lnTo>
                  <a:lnTo>
                    <a:pt x="15786" y="15836"/>
                  </a:lnTo>
                  <a:lnTo>
                    <a:pt x="0" y="1583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7351180" y="2514505"/>
              <a:ext cx="164075" cy="310657"/>
            </a:xfrm>
            <a:custGeom>
              <a:avLst/>
              <a:gdLst/>
              <a:ahLst/>
              <a:cxnLst/>
              <a:rect l="l" t="t" r="r" b="b"/>
              <a:pathLst>
                <a:path w="10026" h="18983" extrusionOk="0">
                  <a:moveTo>
                    <a:pt x="2712" y="1"/>
                  </a:moveTo>
                  <a:lnTo>
                    <a:pt x="6392" y="1"/>
                  </a:lnTo>
                  <a:lnTo>
                    <a:pt x="10026" y="18983"/>
                  </a:lnTo>
                  <a:lnTo>
                    <a:pt x="0" y="1898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7343259" y="2476470"/>
              <a:ext cx="164075" cy="59487"/>
            </a:xfrm>
            <a:custGeom>
              <a:avLst/>
              <a:gdLst/>
              <a:ahLst/>
              <a:cxnLst/>
              <a:rect l="l" t="t" r="r" b="b"/>
              <a:pathLst>
                <a:path w="10026" h="3635" extrusionOk="0">
                  <a:moveTo>
                    <a:pt x="9782" y="0"/>
                  </a:moveTo>
                  <a:cubicBezTo>
                    <a:pt x="9929" y="245"/>
                    <a:pt x="10026" y="485"/>
                    <a:pt x="10026" y="775"/>
                  </a:cubicBezTo>
                  <a:cubicBezTo>
                    <a:pt x="10026" y="2375"/>
                    <a:pt x="7748" y="3634"/>
                    <a:pt x="4990" y="3634"/>
                  </a:cubicBezTo>
                  <a:cubicBezTo>
                    <a:pt x="2228" y="3634"/>
                    <a:pt x="0" y="2375"/>
                    <a:pt x="0" y="775"/>
                  </a:cubicBezTo>
                  <a:cubicBezTo>
                    <a:pt x="0" y="485"/>
                    <a:pt x="50" y="245"/>
                    <a:pt x="194" y="0"/>
                  </a:cubicBezTo>
                  <a:cubicBezTo>
                    <a:pt x="775" y="1163"/>
                    <a:pt x="2712" y="1794"/>
                    <a:pt x="4990" y="1794"/>
                  </a:cubicBezTo>
                  <a:cubicBezTo>
                    <a:pt x="7264" y="1794"/>
                    <a:pt x="9200" y="1163"/>
                    <a:pt x="9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1"/>
            <p:cNvSpPr/>
            <p:nvPr/>
          </p:nvSpPr>
          <p:spPr>
            <a:xfrm>
              <a:off x="7126117" y="2698375"/>
              <a:ext cx="114113" cy="91939"/>
            </a:xfrm>
            <a:custGeom>
              <a:avLst/>
              <a:gdLst/>
              <a:ahLst/>
              <a:cxnLst/>
              <a:rect l="l" t="t" r="r" b="b"/>
              <a:pathLst>
                <a:path w="6973" h="5618" extrusionOk="0">
                  <a:moveTo>
                    <a:pt x="0" y="1309"/>
                  </a:moveTo>
                  <a:lnTo>
                    <a:pt x="922" y="0"/>
                  </a:lnTo>
                  <a:lnTo>
                    <a:pt x="6973" y="4312"/>
                  </a:lnTo>
                  <a:lnTo>
                    <a:pt x="6005" y="561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1"/>
            <p:cNvSpPr/>
            <p:nvPr/>
          </p:nvSpPr>
          <p:spPr>
            <a:xfrm>
              <a:off x="7224378" y="2768110"/>
              <a:ext cx="237751" cy="185448"/>
            </a:xfrm>
            <a:custGeom>
              <a:avLst/>
              <a:gdLst/>
              <a:ahLst/>
              <a:cxnLst/>
              <a:rect l="l" t="t" r="r" b="b"/>
              <a:pathLst>
                <a:path w="14528" h="11332" extrusionOk="0">
                  <a:moveTo>
                    <a:pt x="1" y="1356"/>
                  </a:moveTo>
                  <a:lnTo>
                    <a:pt x="969" y="0"/>
                  </a:lnTo>
                  <a:lnTo>
                    <a:pt x="14287" y="8620"/>
                  </a:lnTo>
                  <a:cubicBezTo>
                    <a:pt x="14431" y="8717"/>
                    <a:pt x="14528" y="8864"/>
                    <a:pt x="14528" y="9104"/>
                  </a:cubicBezTo>
                  <a:cubicBezTo>
                    <a:pt x="14528" y="9298"/>
                    <a:pt x="14431" y="9542"/>
                    <a:pt x="14287" y="9735"/>
                  </a:cubicBezTo>
                  <a:lnTo>
                    <a:pt x="13513" y="10847"/>
                  </a:lnTo>
                  <a:cubicBezTo>
                    <a:pt x="13365" y="11041"/>
                    <a:pt x="13172" y="11188"/>
                    <a:pt x="12978" y="11235"/>
                  </a:cubicBezTo>
                  <a:cubicBezTo>
                    <a:pt x="12784" y="11331"/>
                    <a:pt x="12591" y="11331"/>
                    <a:pt x="12447" y="111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7267993" y="2877466"/>
              <a:ext cx="313013" cy="95113"/>
            </a:xfrm>
            <a:custGeom>
              <a:avLst/>
              <a:gdLst/>
              <a:ahLst/>
              <a:cxnLst/>
              <a:rect l="l" t="t" r="r" b="b"/>
              <a:pathLst>
                <a:path w="19127" h="5812" extrusionOk="0">
                  <a:moveTo>
                    <a:pt x="5618" y="1407"/>
                  </a:moveTo>
                  <a:cubicBezTo>
                    <a:pt x="1984" y="3538"/>
                    <a:pt x="1841" y="3778"/>
                    <a:pt x="582" y="5184"/>
                  </a:cubicBezTo>
                  <a:cubicBezTo>
                    <a:pt x="1" y="5812"/>
                    <a:pt x="1887" y="5378"/>
                    <a:pt x="2228" y="5327"/>
                  </a:cubicBezTo>
                  <a:cubicBezTo>
                    <a:pt x="2565" y="5281"/>
                    <a:pt x="6102" y="3100"/>
                    <a:pt x="7361" y="2763"/>
                  </a:cubicBezTo>
                  <a:cubicBezTo>
                    <a:pt x="8279" y="2519"/>
                    <a:pt x="4696" y="3925"/>
                    <a:pt x="3390" y="5327"/>
                  </a:cubicBezTo>
                  <a:cubicBezTo>
                    <a:pt x="3049" y="5715"/>
                    <a:pt x="5180" y="5327"/>
                    <a:pt x="5180" y="5327"/>
                  </a:cubicBezTo>
                  <a:lnTo>
                    <a:pt x="9879" y="3538"/>
                  </a:lnTo>
                  <a:cubicBezTo>
                    <a:pt x="9879" y="3538"/>
                    <a:pt x="5277" y="5424"/>
                    <a:pt x="6199" y="5521"/>
                  </a:cubicBezTo>
                  <a:cubicBezTo>
                    <a:pt x="7167" y="5571"/>
                    <a:pt x="8376" y="5378"/>
                    <a:pt x="8376" y="5378"/>
                  </a:cubicBezTo>
                  <a:cubicBezTo>
                    <a:pt x="8376" y="5378"/>
                    <a:pt x="9492" y="5184"/>
                    <a:pt x="10654" y="5087"/>
                  </a:cubicBezTo>
                  <a:cubicBezTo>
                    <a:pt x="11378" y="4990"/>
                    <a:pt x="11622" y="5475"/>
                    <a:pt x="13412" y="5327"/>
                  </a:cubicBezTo>
                  <a:cubicBezTo>
                    <a:pt x="17092" y="5087"/>
                    <a:pt x="17189" y="3828"/>
                    <a:pt x="17189" y="3828"/>
                  </a:cubicBezTo>
                  <a:lnTo>
                    <a:pt x="19126" y="1504"/>
                  </a:lnTo>
                  <a:lnTo>
                    <a:pt x="16414" y="342"/>
                  </a:lnTo>
                  <a:cubicBezTo>
                    <a:pt x="16414" y="342"/>
                    <a:pt x="7989" y="1"/>
                    <a:pt x="5618" y="1407"/>
                  </a:cubicBezTo>
                  <a:close/>
                </a:path>
              </a:pathLst>
            </a:custGeom>
            <a:solidFill>
              <a:srgbClr val="E1B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7546130" y="2508171"/>
              <a:ext cx="385150" cy="577750"/>
            </a:xfrm>
            <a:custGeom>
              <a:avLst/>
              <a:gdLst/>
              <a:ahLst/>
              <a:cxnLst/>
              <a:rect l="l" t="t" r="r" b="b"/>
              <a:pathLst>
                <a:path w="23535" h="35304" extrusionOk="0">
                  <a:moveTo>
                    <a:pt x="21113" y="18595"/>
                  </a:moveTo>
                  <a:cubicBezTo>
                    <a:pt x="23534" y="31766"/>
                    <a:pt x="6295" y="33703"/>
                    <a:pt x="6295" y="33703"/>
                  </a:cubicBezTo>
                  <a:cubicBezTo>
                    <a:pt x="632" y="35303"/>
                    <a:pt x="2085" y="25374"/>
                    <a:pt x="0" y="21210"/>
                  </a:cubicBezTo>
                  <a:cubicBezTo>
                    <a:pt x="0" y="21210"/>
                    <a:pt x="7799" y="22953"/>
                    <a:pt x="11332" y="20532"/>
                  </a:cubicBezTo>
                  <a:cubicBezTo>
                    <a:pt x="11816" y="16368"/>
                    <a:pt x="7217" y="14818"/>
                    <a:pt x="3293" y="11382"/>
                  </a:cubicBezTo>
                  <a:cubicBezTo>
                    <a:pt x="2906" y="11382"/>
                    <a:pt x="10266" y="0"/>
                    <a:pt x="10266" y="0"/>
                  </a:cubicBezTo>
                  <a:cubicBezTo>
                    <a:pt x="10266" y="0"/>
                    <a:pt x="19323" y="10413"/>
                    <a:pt x="21113" y="18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1"/>
            <p:cNvSpPr/>
            <p:nvPr/>
          </p:nvSpPr>
          <p:spPr>
            <a:xfrm>
              <a:off x="7510502" y="2870364"/>
              <a:ext cx="63414" cy="110136"/>
            </a:xfrm>
            <a:custGeom>
              <a:avLst/>
              <a:gdLst/>
              <a:ahLst/>
              <a:cxnLst/>
              <a:rect l="l" t="t" r="r" b="b"/>
              <a:pathLst>
                <a:path w="3875" h="6730" extrusionOk="0">
                  <a:moveTo>
                    <a:pt x="0" y="98"/>
                  </a:moveTo>
                  <a:lnTo>
                    <a:pt x="1596" y="6587"/>
                  </a:lnTo>
                  <a:lnTo>
                    <a:pt x="3874" y="6730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1"/>
            <p:cNvSpPr/>
            <p:nvPr/>
          </p:nvSpPr>
          <p:spPr>
            <a:xfrm>
              <a:off x="7007235" y="2575566"/>
              <a:ext cx="191781" cy="222662"/>
            </a:xfrm>
            <a:custGeom>
              <a:avLst/>
              <a:gdLst/>
              <a:ahLst/>
              <a:cxnLst/>
              <a:rect l="l" t="t" r="r" b="b"/>
              <a:pathLst>
                <a:path w="11719" h="13606" extrusionOk="0">
                  <a:moveTo>
                    <a:pt x="11091" y="1984"/>
                  </a:moveTo>
                  <a:lnTo>
                    <a:pt x="8717" y="291"/>
                  </a:lnTo>
                  <a:cubicBezTo>
                    <a:pt x="8329" y="0"/>
                    <a:pt x="7651" y="47"/>
                    <a:pt x="7458" y="485"/>
                  </a:cubicBezTo>
                  <a:cubicBezTo>
                    <a:pt x="6540" y="2906"/>
                    <a:pt x="5474" y="1984"/>
                    <a:pt x="4700" y="3049"/>
                  </a:cubicBezTo>
                  <a:lnTo>
                    <a:pt x="3828" y="4308"/>
                  </a:lnTo>
                  <a:lnTo>
                    <a:pt x="2569" y="6051"/>
                  </a:lnTo>
                  <a:lnTo>
                    <a:pt x="1891" y="6973"/>
                  </a:lnTo>
                  <a:cubicBezTo>
                    <a:pt x="1116" y="8039"/>
                    <a:pt x="2375" y="8763"/>
                    <a:pt x="388" y="10409"/>
                  </a:cubicBezTo>
                  <a:cubicBezTo>
                    <a:pt x="0" y="10700"/>
                    <a:pt x="245" y="11378"/>
                    <a:pt x="632" y="11668"/>
                  </a:cubicBezTo>
                  <a:lnTo>
                    <a:pt x="2956" y="13315"/>
                  </a:lnTo>
                  <a:cubicBezTo>
                    <a:pt x="3390" y="13605"/>
                    <a:pt x="4068" y="13605"/>
                    <a:pt x="4215" y="13121"/>
                  </a:cubicBezTo>
                  <a:cubicBezTo>
                    <a:pt x="4990" y="11041"/>
                    <a:pt x="6346" y="11862"/>
                    <a:pt x="7167" y="10700"/>
                  </a:cubicBezTo>
                  <a:lnTo>
                    <a:pt x="7799" y="9828"/>
                  </a:lnTo>
                  <a:lnTo>
                    <a:pt x="9058" y="8039"/>
                  </a:lnTo>
                  <a:lnTo>
                    <a:pt x="9929" y="6780"/>
                  </a:lnTo>
                  <a:cubicBezTo>
                    <a:pt x="10750" y="5664"/>
                    <a:pt x="9542" y="4599"/>
                    <a:pt x="11332" y="3243"/>
                  </a:cubicBezTo>
                  <a:cubicBezTo>
                    <a:pt x="11719" y="2952"/>
                    <a:pt x="11479" y="2274"/>
                    <a:pt x="11091" y="19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6867000" y="2916575"/>
              <a:ext cx="233758" cy="36227"/>
            </a:xfrm>
            <a:custGeom>
              <a:avLst/>
              <a:gdLst/>
              <a:ahLst/>
              <a:cxnLst/>
              <a:rect l="l" t="t" r="r" b="b"/>
              <a:pathLst>
                <a:path w="14284" h="1937" extrusionOk="0">
                  <a:moveTo>
                    <a:pt x="0" y="1937"/>
                  </a:moveTo>
                  <a:lnTo>
                    <a:pt x="14283" y="1937"/>
                  </a:lnTo>
                  <a:lnTo>
                    <a:pt x="142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7220450" y="2761007"/>
              <a:ext cx="40389" cy="48326"/>
            </a:xfrm>
            <a:custGeom>
              <a:avLst/>
              <a:gdLst/>
              <a:ahLst/>
              <a:cxnLst/>
              <a:rect l="l" t="t" r="r" b="b"/>
              <a:pathLst>
                <a:path w="2468" h="2953" extrusionOk="0">
                  <a:moveTo>
                    <a:pt x="2131" y="194"/>
                  </a:moveTo>
                  <a:cubicBezTo>
                    <a:pt x="1840" y="0"/>
                    <a:pt x="1453" y="144"/>
                    <a:pt x="1209" y="485"/>
                  </a:cubicBezTo>
                  <a:lnTo>
                    <a:pt x="241" y="1790"/>
                  </a:lnTo>
                  <a:cubicBezTo>
                    <a:pt x="0" y="2131"/>
                    <a:pt x="47" y="2565"/>
                    <a:pt x="337" y="2759"/>
                  </a:cubicBezTo>
                  <a:cubicBezTo>
                    <a:pt x="581" y="2952"/>
                    <a:pt x="1015" y="2856"/>
                    <a:pt x="1259" y="2518"/>
                  </a:cubicBezTo>
                  <a:lnTo>
                    <a:pt x="2228" y="1209"/>
                  </a:lnTo>
                  <a:cubicBezTo>
                    <a:pt x="2468" y="872"/>
                    <a:pt x="2422" y="434"/>
                    <a:pt x="2131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7033421" y="2677001"/>
              <a:ext cx="102216" cy="77685"/>
            </a:xfrm>
            <a:custGeom>
              <a:avLst/>
              <a:gdLst/>
              <a:ahLst/>
              <a:cxnLst/>
              <a:rect l="l" t="t" r="r" b="b"/>
              <a:pathLst>
                <a:path w="6246" h="4747" extrusionOk="0">
                  <a:moveTo>
                    <a:pt x="5955" y="3874"/>
                  </a:moveTo>
                  <a:lnTo>
                    <a:pt x="775" y="144"/>
                  </a:lnTo>
                  <a:cubicBezTo>
                    <a:pt x="581" y="1"/>
                    <a:pt x="291" y="47"/>
                    <a:pt x="144" y="241"/>
                  </a:cubicBezTo>
                  <a:cubicBezTo>
                    <a:pt x="0" y="434"/>
                    <a:pt x="47" y="725"/>
                    <a:pt x="241" y="872"/>
                  </a:cubicBezTo>
                  <a:lnTo>
                    <a:pt x="5470" y="4599"/>
                  </a:lnTo>
                  <a:cubicBezTo>
                    <a:pt x="5664" y="4746"/>
                    <a:pt x="5955" y="4696"/>
                    <a:pt x="6102" y="4502"/>
                  </a:cubicBezTo>
                  <a:cubicBezTo>
                    <a:pt x="6245" y="4308"/>
                    <a:pt x="6199" y="4018"/>
                    <a:pt x="5955" y="38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1"/>
            <p:cNvSpPr/>
            <p:nvPr/>
          </p:nvSpPr>
          <p:spPr>
            <a:xfrm>
              <a:off x="7008823" y="2730894"/>
              <a:ext cx="83249" cy="65002"/>
            </a:xfrm>
            <a:custGeom>
              <a:avLst/>
              <a:gdLst/>
              <a:ahLst/>
              <a:cxnLst/>
              <a:rect l="l" t="t" r="r" b="b"/>
              <a:pathLst>
                <a:path w="5087" h="3972" extrusionOk="0">
                  <a:moveTo>
                    <a:pt x="148" y="872"/>
                  </a:moveTo>
                  <a:lnTo>
                    <a:pt x="4358" y="3874"/>
                  </a:lnTo>
                  <a:cubicBezTo>
                    <a:pt x="4552" y="3971"/>
                    <a:pt x="4796" y="3921"/>
                    <a:pt x="4940" y="3727"/>
                  </a:cubicBezTo>
                  <a:cubicBezTo>
                    <a:pt x="5087" y="3533"/>
                    <a:pt x="5087" y="3243"/>
                    <a:pt x="4893" y="3146"/>
                  </a:cubicBezTo>
                  <a:lnTo>
                    <a:pt x="678" y="144"/>
                  </a:lnTo>
                  <a:cubicBezTo>
                    <a:pt x="535" y="0"/>
                    <a:pt x="291" y="97"/>
                    <a:pt x="148" y="291"/>
                  </a:cubicBezTo>
                  <a:cubicBezTo>
                    <a:pt x="0" y="485"/>
                    <a:pt x="0" y="725"/>
                    <a:pt x="148" y="8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1"/>
            <p:cNvSpPr/>
            <p:nvPr/>
          </p:nvSpPr>
          <p:spPr>
            <a:xfrm>
              <a:off x="7073043" y="2621521"/>
              <a:ext cx="102216" cy="77685"/>
            </a:xfrm>
            <a:custGeom>
              <a:avLst/>
              <a:gdLst/>
              <a:ahLst/>
              <a:cxnLst/>
              <a:rect l="l" t="t" r="r" b="b"/>
              <a:pathLst>
                <a:path w="6246" h="4747" extrusionOk="0">
                  <a:moveTo>
                    <a:pt x="5955" y="3875"/>
                  </a:moveTo>
                  <a:lnTo>
                    <a:pt x="775" y="144"/>
                  </a:lnTo>
                  <a:cubicBezTo>
                    <a:pt x="582" y="1"/>
                    <a:pt x="291" y="47"/>
                    <a:pt x="144" y="241"/>
                  </a:cubicBezTo>
                  <a:cubicBezTo>
                    <a:pt x="1" y="435"/>
                    <a:pt x="47" y="725"/>
                    <a:pt x="241" y="873"/>
                  </a:cubicBezTo>
                  <a:lnTo>
                    <a:pt x="5470" y="4599"/>
                  </a:lnTo>
                  <a:cubicBezTo>
                    <a:pt x="5664" y="4746"/>
                    <a:pt x="5955" y="4696"/>
                    <a:pt x="6102" y="4502"/>
                  </a:cubicBezTo>
                  <a:cubicBezTo>
                    <a:pt x="6245" y="4262"/>
                    <a:pt x="6199" y="4018"/>
                    <a:pt x="5955" y="38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7116592" y="2580312"/>
              <a:ext cx="83265" cy="65002"/>
            </a:xfrm>
            <a:custGeom>
              <a:avLst/>
              <a:gdLst/>
              <a:ahLst/>
              <a:cxnLst/>
              <a:rect l="l" t="t" r="r" b="b"/>
              <a:pathLst>
                <a:path w="5088" h="3972" extrusionOk="0">
                  <a:moveTo>
                    <a:pt x="4894" y="3100"/>
                  </a:moveTo>
                  <a:lnTo>
                    <a:pt x="679" y="98"/>
                  </a:lnTo>
                  <a:cubicBezTo>
                    <a:pt x="536" y="1"/>
                    <a:pt x="291" y="47"/>
                    <a:pt x="148" y="241"/>
                  </a:cubicBezTo>
                  <a:cubicBezTo>
                    <a:pt x="1" y="435"/>
                    <a:pt x="1" y="725"/>
                    <a:pt x="195" y="822"/>
                  </a:cubicBezTo>
                  <a:lnTo>
                    <a:pt x="4409" y="3824"/>
                  </a:lnTo>
                  <a:cubicBezTo>
                    <a:pt x="4553" y="3972"/>
                    <a:pt x="4797" y="3875"/>
                    <a:pt x="4940" y="3681"/>
                  </a:cubicBezTo>
                  <a:cubicBezTo>
                    <a:pt x="5087" y="3487"/>
                    <a:pt x="5087" y="3243"/>
                    <a:pt x="4894" y="31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6848732" y="2888563"/>
              <a:ext cx="270284" cy="32534"/>
            </a:xfrm>
            <a:custGeom>
              <a:avLst/>
              <a:gdLst/>
              <a:ahLst/>
              <a:cxnLst/>
              <a:rect l="l" t="t" r="r" b="b"/>
              <a:pathLst>
                <a:path w="16516" h="1988" extrusionOk="0">
                  <a:moveTo>
                    <a:pt x="15837" y="1"/>
                  </a:moveTo>
                  <a:lnTo>
                    <a:pt x="679" y="1"/>
                  </a:lnTo>
                  <a:cubicBezTo>
                    <a:pt x="291" y="1"/>
                    <a:pt x="1" y="291"/>
                    <a:pt x="1" y="632"/>
                  </a:cubicBezTo>
                  <a:lnTo>
                    <a:pt x="1" y="1357"/>
                  </a:lnTo>
                  <a:cubicBezTo>
                    <a:pt x="1" y="1697"/>
                    <a:pt x="291" y="1988"/>
                    <a:pt x="679" y="1988"/>
                  </a:cubicBezTo>
                  <a:lnTo>
                    <a:pt x="15837" y="1988"/>
                  </a:lnTo>
                  <a:cubicBezTo>
                    <a:pt x="16225" y="1988"/>
                    <a:pt x="16515" y="1697"/>
                    <a:pt x="16515" y="1357"/>
                  </a:cubicBezTo>
                  <a:lnTo>
                    <a:pt x="16515" y="632"/>
                  </a:lnTo>
                  <a:cubicBezTo>
                    <a:pt x="16515" y="291"/>
                    <a:pt x="16225" y="1"/>
                    <a:pt x="158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5661586" y="3109698"/>
              <a:ext cx="582496" cy="126812"/>
            </a:xfrm>
            <a:custGeom>
              <a:avLst/>
              <a:gdLst/>
              <a:ahLst/>
              <a:cxnLst/>
              <a:rect l="l" t="t" r="r" b="b"/>
              <a:pathLst>
                <a:path w="35594" h="7749" extrusionOk="0">
                  <a:moveTo>
                    <a:pt x="35594" y="7749"/>
                  </a:moveTo>
                  <a:lnTo>
                    <a:pt x="6489" y="7652"/>
                  </a:lnTo>
                  <a:lnTo>
                    <a:pt x="148" y="5955"/>
                  </a:lnTo>
                  <a:lnTo>
                    <a:pt x="1" y="2035"/>
                  </a:lnTo>
                  <a:lnTo>
                    <a:pt x="7314" y="1"/>
                  </a:lnTo>
                  <a:lnTo>
                    <a:pt x="35594" y="24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1"/>
            <p:cNvSpPr/>
            <p:nvPr/>
          </p:nvSpPr>
          <p:spPr>
            <a:xfrm>
              <a:off x="5764609" y="3097031"/>
              <a:ext cx="481835" cy="149756"/>
            </a:xfrm>
            <a:custGeom>
              <a:avLst/>
              <a:gdLst/>
              <a:ahLst/>
              <a:cxnLst/>
              <a:rect l="l" t="t" r="r" b="b"/>
              <a:pathLst>
                <a:path w="29443" h="9151" extrusionOk="0">
                  <a:moveTo>
                    <a:pt x="29299" y="0"/>
                  </a:moveTo>
                  <a:lnTo>
                    <a:pt x="6152" y="97"/>
                  </a:lnTo>
                  <a:cubicBezTo>
                    <a:pt x="4165" y="143"/>
                    <a:pt x="2325" y="821"/>
                    <a:pt x="1213" y="1983"/>
                  </a:cubicBezTo>
                  <a:cubicBezTo>
                    <a:pt x="438" y="2758"/>
                    <a:pt x="1" y="3680"/>
                    <a:pt x="51" y="4695"/>
                  </a:cubicBezTo>
                  <a:cubicBezTo>
                    <a:pt x="51" y="7167"/>
                    <a:pt x="2859" y="9150"/>
                    <a:pt x="6249" y="9150"/>
                  </a:cubicBezTo>
                  <a:lnTo>
                    <a:pt x="29442" y="9104"/>
                  </a:lnTo>
                  <a:lnTo>
                    <a:pt x="29442" y="7794"/>
                  </a:lnTo>
                  <a:lnTo>
                    <a:pt x="6249" y="7845"/>
                  </a:lnTo>
                  <a:cubicBezTo>
                    <a:pt x="3584" y="7845"/>
                    <a:pt x="1356" y="6392"/>
                    <a:pt x="1356" y="4649"/>
                  </a:cubicBezTo>
                  <a:cubicBezTo>
                    <a:pt x="1356" y="4017"/>
                    <a:pt x="1600" y="3436"/>
                    <a:pt x="2131" y="2905"/>
                  </a:cubicBezTo>
                  <a:cubicBezTo>
                    <a:pt x="3003" y="1983"/>
                    <a:pt x="4552" y="1453"/>
                    <a:pt x="6152" y="1402"/>
                  </a:cubicBezTo>
                  <a:lnTo>
                    <a:pt x="29299" y="1306"/>
                  </a:lnTo>
                  <a:lnTo>
                    <a:pt x="292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1"/>
            <p:cNvSpPr/>
            <p:nvPr/>
          </p:nvSpPr>
          <p:spPr>
            <a:xfrm>
              <a:off x="5564143" y="3109698"/>
              <a:ext cx="453294" cy="126812"/>
            </a:xfrm>
            <a:custGeom>
              <a:avLst/>
              <a:gdLst/>
              <a:ahLst/>
              <a:cxnLst/>
              <a:rect l="l" t="t" r="r" b="b"/>
              <a:pathLst>
                <a:path w="27699" h="7749" extrusionOk="0">
                  <a:moveTo>
                    <a:pt x="27699" y="7749"/>
                  </a:moveTo>
                  <a:lnTo>
                    <a:pt x="5036" y="7652"/>
                  </a:lnTo>
                  <a:lnTo>
                    <a:pt x="97" y="5955"/>
                  </a:lnTo>
                  <a:lnTo>
                    <a:pt x="0" y="2035"/>
                  </a:lnTo>
                  <a:lnTo>
                    <a:pt x="5664" y="1"/>
                  </a:lnTo>
                  <a:lnTo>
                    <a:pt x="27699" y="2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>
              <a:off x="5547467" y="3098602"/>
              <a:ext cx="481818" cy="149756"/>
            </a:xfrm>
            <a:custGeom>
              <a:avLst/>
              <a:gdLst/>
              <a:ahLst/>
              <a:cxnLst/>
              <a:rect l="l" t="t" r="r" b="b"/>
              <a:pathLst>
                <a:path w="29442" h="9151" extrusionOk="0">
                  <a:moveTo>
                    <a:pt x="29299" y="1"/>
                  </a:moveTo>
                  <a:lnTo>
                    <a:pt x="6152" y="98"/>
                  </a:lnTo>
                  <a:cubicBezTo>
                    <a:pt x="4165" y="98"/>
                    <a:pt x="2325" y="776"/>
                    <a:pt x="1213" y="1938"/>
                  </a:cubicBezTo>
                  <a:cubicBezTo>
                    <a:pt x="438" y="2713"/>
                    <a:pt x="1" y="3681"/>
                    <a:pt x="51" y="4650"/>
                  </a:cubicBezTo>
                  <a:cubicBezTo>
                    <a:pt x="51" y="7117"/>
                    <a:pt x="2859" y="9151"/>
                    <a:pt x="6249" y="9151"/>
                  </a:cubicBezTo>
                  <a:lnTo>
                    <a:pt x="29442" y="9054"/>
                  </a:lnTo>
                  <a:lnTo>
                    <a:pt x="29442" y="7749"/>
                  </a:lnTo>
                  <a:lnTo>
                    <a:pt x="6249" y="7845"/>
                  </a:lnTo>
                  <a:cubicBezTo>
                    <a:pt x="3584" y="7845"/>
                    <a:pt x="1356" y="6342"/>
                    <a:pt x="1356" y="4599"/>
                  </a:cubicBezTo>
                  <a:cubicBezTo>
                    <a:pt x="1356" y="4018"/>
                    <a:pt x="1600" y="3391"/>
                    <a:pt x="2131" y="2856"/>
                  </a:cubicBezTo>
                  <a:cubicBezTo>
                    <a:pt x="3003" y="1938"/>
                    <a:pt x="4552" y="1403"/>
                    <a:pt x="6152" y="1403"/>
                  </a:cubicBezTo>
                  <a:lnTo>
                    <a:pt x="29299" y="1306"/>
                  </a:lnTo>
                  <a:lnTo>
                    <a:pt x="292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>
              <a:off x="5731679" y="2961472"/>
              <a:ext cx="581678" cy="126812"/>
            </a:xfrm>
            <a:custGeom>
              <a:avLst/>
              <a:gdLst/>
              <a:ahLst/>
              <a:cxnLst/>
              <a:rect l="l" t="t" r="r" b="b"/>
              <a:pathLst>
                <a:path w="35544" h="7749" extrusionOk="0">
                  <a:moveTo>
                    <a:pt x="35543" y="7748"/>
                  </a:moveTo>
                  <a:lnTo>
                    <a:pt x="6443" y="7702"/>
                  </a:lnTo>
                  <a:lnTo>
                    <a:pt x="97" y="5959"/>
                  </a:lnTo>
                  <a:lnTo>
                    <a:pt x="1" y="2034"/>
                  </a:lnTo>
                  <a:lnTo>
                    <a:pt x="7264" y="1"/>
                  </a:lnTo>
                  <a:lnTo>
                    <a:pt x="35543" y="2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>
              <a:off x="5834702" y="2949624"/>
              <a:ext cx="481066" cy="149756"/>
            </a:xfrm>
            <a:custGeom>
              <a:avLst/>
              <a:gdLst/>
              <a:ahLst/>
              <a:cxnLst/>
              <a:rect l="l" t="t" r="r" b="b"/>
              <a:pathLst>
                <a:path w="29396" h="9151" extrusionOk="0">
                  <a:moveTo>
                    <a:pt x="29248" y="0"/>
                  </a:moveTo>
                  <a:lnTo>
                    <a:pt x="6102" y="97"/>
                  </a:lnTo>
                  <a:cubicBezTo>
                    <a:pt x="4119" y="97"/>
                    <a:pt x="2279" y="775"/>
                    <a:pt x="1163" y="1937"/>
                  </a:cubicBezTo>
                  <a:cubicBezTo>
                    <a:pt x="388" y="2712"/>
                    <a:pt x="1" y="3680"/>
                    <a:pt x="1" y="4649"/>
                  </a:cubicBezTo>
                  <a:cubicBezTo>
                    <a:pt x="51" y="7117"/>
                    <a:pt x="2809" y="9150"/>
                    <a:pt x="6199" y="9150"/>
                  </a:cubicBezTo>
                  <a:lnTo>
                    <a:pt x="6249" y="9150"/>
                  </a:lnTo>
                  <a:lnTo>
                    <a:pt x="29396" y="9054"/>
                  </a:lnTo>
                  <a:lnTo>
                    <a:pt x="29396" y="7748"/>
                  </a:lnTo>
                  <a:lnTo>
                    <a:pt x="6199" y="7845"/>
                  </a:lnTo>
                  <a:cubicBezTo>
                    <a:pt x="3584" y="7845"/>
                    <a:pt x="1310" y="6392"/>
                    <a:pt x="1310" y="4649"/>
                  </a:cubicBezTo>
                  <a:cubicBezTo>
                    <a:pt x="1310" y="4017"/>
                    <a:pt x="1550" y="3390"/>
                    <a:pt x="2085" y="2855"/>
                  </a:cubicBezTo>
                  <a:cubicBezTo>
                    <a:pt x="3003" y="1937"/>
                    <a:pt x="4506" y="1403"/>
                    <a:pt x="6102" y="1403"/>
                  </a:cubicBezTo>
                  <a:lnTo>
                    <a:pt x="29299" y="1306"/>
                  </a:lnTo>
                  <a:lnTo>
                    <a:pt x="292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>
              <a:off x="5633418" y="2961472"/>
              <a:ext cx="453294" cy="126812"/>
            </a:xfrm>
            <a:custGeom>
              <a:avLst/>
              <a:gdLst/>
              <a:ahLst/>
              <a:cxnLst/>
              <a:rect l="l" t="t" r="r" b="b"/>
              <a:pathLst>
                <a:path w="27699" h="7749" extrusionOk="0">
                  <a:moveTo>
                    <a:pt x="27698" y="7748"/>
                  </a:moveTo>
                  <a:lnTo>
                    <a:pt x="5036" y="7702"/>
                  </a:lnTo>
                  <a:lnTo>
                    <a:pt x="97" y="5959"/>
                  </a:lnTo>
                  <a:lnTo>
                    <a:pt x="0" y="2034"/>
                  </a:lnTo>
                  <a:lnTo>
                    <a:pt x="5668" y="1"/>
                  </a:lnTo>
                  <a:lnTo>
                    <a:pt x="27698" y="24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>
              <a:off x="5617559" y="2950376"/>
              <a:ext cx="481066" cy="149822"/>
            </a:xfrm>
            <a:custGeom>
              <a:avLst/>
              <a:gdLst/>
              <a:ahLst/>
              <a:cxnLst/>
              <a:rect l="l" t="t" r="r" b="b"/>
              <a:pathLst>
                <a:path w="29396" h="9155" extrusionOk="0">
                  <a:moveTo>
                    <a:pt x="29248" y="1"/>
                  </a:moveTo>
                  <a:lnTo>
                    <a:pt x="6102" y="98"/>
                  </a:lnTo>
                  <a:cubicBezTo>
                    <a:pt x="4165" y="98"/>
                    <a:pt x="2278" y="826"/>
                    <a:pt x="1163" y="1988"/>
                  </a:cubicBezTo>
                  <a:cubicBezTo>
                    <a:pt x="388" y="2763"/>
                    <a:pt x="1" y="3681"/>
                    <a:pt x="1" y="4649"/>
                  </a:cubicBezTo>
                  <a:cubicBezTo>
                    <a:pt x="51" y="7167"/>
                    <a:pt x="2809" y="9155"/>
                    <a:pt x="6199" y="9155"/>
                  </a:cubicBezTo>
                  <a:lnTo>
                    <a:pt x="6249" y="9155"/>
                  </a:lnTo>
                  <a:lnTo>
                    <a:pt x="29396" y="9058"/>
                  </a:lnTo>
                  <a:lnTo>
                    <a:pt x="29396" y="7749"/>
                  </a:lnTo>
                  <a:lnTo>
                    <a:pt x="6199" y="7845"/>
                  </a:lnTo>
                  <a:cubicBezTo>
                    <a:pt x="3537" y="7845"/>
                    <a:pt x="1310" y="6393"/>
                    <a:pt x="1310" y="4649"/>
                  </a:cubicBezTo>
                  <a:cubicBezTo>
                    <a:pt x="1310" y="4022"/>
                    <a:pt x="1550" y="3390"/>
                    <a:pt x="2085" y="2860"/>
                  </a:cubicBezTo>
                  <a:cubicBezTo>
                    <a:pt x="3003" y="1988"/>
                    <a:pt x="4506" y="1407"/>
                    <a:pt x="6102" y="1407"/>
                  </a:cubicBezTo>
                  <a:lnTo>
                    <a:pt x="29299" y="1310"/>
                  </a:lnTo>
                  <a:lnTo>
                    <a:pt x="29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>
              <a:off x="5686463" y="2815594"/>
              <a:ext cx="581678" cy="126796"/>
            </a:xfrm>
            <a:custGeom>
              <a:avLst/>
              <a:gdLst/>
              <a:ahLst/>
              <a:cxnLst/>
              <a:rect l="l" t="t" r="r" b="b"/>
              <a:pathLst>
                <a:path w="35544" h="7748" extrusionOk="0">
                  <a:moveTo>
                    <a:pt x="35543" y="7748"/>
                  </a:moveTo>
                  <a:lnTo>
                    <a:pt x="6439" y="7701"/>
                  </a:lnTo>
                  <a:lnTo>
                    <a:pt x="97" y="5958"/>
                  </a:lnTo>
                  <a:lnTo>
                    <a:pt x="1" y="2034"/>
                  </a:lnTo>
                  <a:lnTo>
                    <a:pt x="7264" y="0"/>
                  </a:lnTo>
                  <a:lnTo>
                    <a:pt x="35543" y="24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>
              <a:off x="5788668" y="2803729"/>
              <a:ext cx="481818" cy="149756"/>
            </a:xfrm>
            <a:custGeom>
              <a:avLst/>
              <a:gdLst/>
              <a:ahLst/>
              <a:cxnLst/>
              <a:rect l="l" t="t" r="r" b="b"/>
              <a:pathLst>
                <a:path w="29442" h="9151" extrusionOk="0">
                  <a:moveTo>
                    <a:pt x="29298" y="1"/>
                  </a:moveTo>
                  <a:lnTo>
                    <a:pt x="6152" y="97"/>
                  </a:lnTo>
                  <a:cubicBezTo>
                    <a:pt x="4165" y="97"/>
                    <a:pt x="2325" y="775"/>
                    <a:pt x="1213" y="1938"/>
                  </a:cubicBezTo>
                  <a:cubicBezTo>
                    <a:pt x="438" y="2712"/>
                    <a:pt x="0" y="3681"/>
                    <a:pt x="51" y="4649"/>
                  </a:cubicBezTo>
                  <a:cubicBezTo>
                    <a:pt x="51" y="7117"/>
                    <a:pt x="2859" y="9151"/>
                    <a:pt x="6249" y="9151"/>
                  </a:cubicBezTo>
                  <a:lnTo>
                    <a:pt x="29442" y="9054"/>
                  </a:lnTo>
                  <a:lnTo>
                    <a:pt x="29442" y="7748"/>
                  </a:lnTo>
                  <a:lnTo>
                    <a:pt x="6249" y="7845"/>
                  </a:lnTo>
                  <a:cubicBezTo>
                    <a:pt x="3584" y="7845"/>
                    <a:pt x="1356" y="6393"/>
                    <a:pt x="1356" y="4649"/>
                  </a:cubicBezTo>
                  <a:cubicBezTo>
                    <a:pt x="1356" y="4018"/>
                    <a:pt x="1600" y="3390"/>
                    <a:pt x="2131" y="2856"/>
                  </a:cubicBezTo>
                  <a:cubicBezTo>
                    <a:pt x="3003" y="1938"/>
                    <a:pt x="4552" y="1403"/>
                    <a:pt x="6152" y="1403"/>
                  </a:cubicBezTo>
                  <a:lnTo>
                    <a:pt x="29298" y="1306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>
              <a:off x="5588203" y="2815594"/>
              <a:ext cx="453294" cy="126796"/>
            </a:xfrm>
            <a:custGeom>
              <a:avLst/>
              <a:gdLst/>
              <a:ahLst/>
              <a:cxnLst/>
              <a:rect l="l" t="t" r="r" b="b"/>
              <a:pathLst>
                <a:path w="27699" h="7748" extrusionOk="0">
                  <a:moveTo>
                    <a:pt x="27698" y="7748"/>
                  </a:moveTo>
                  <a:lnTo>
                    <a:pt x="5036" y="7701"/>
                  </a:lnTo>
                  <a:lnTo>
                    <a:pt x="97" y="5958"/>
                  </a:lnTo>
                  <a:lnTo>
                    <a:pt x="0" y="2034"/>
                  </a:lnTo>
                  <a:lnTo>
                    <a:pt x="5664" y="0"/>
                  </a:lnTo>
                  <a:lnTo>
                    <a:pt x="27698" y="2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>
              <a:off x="5571526" y="2804498"/>
              <a:ext cx="481818" cy="149822"/>
            </a:xfrm>
            <a:custGeom>
              <a:avLst/>
              <a:gdLst/>
              <a:ahLst/>
              <a:cxnLst/>
              <a:rect l="l" t="t" r="r" b="b"/>
              <a:pathLst>
                <a:path w="29442" h="9155" extrusionOk="0">
                  <a:moveTo>
                    <a:pt x="29298" y="0"/>
                  </a:moveTo>
                  <a:lnTo>
                    <a:pt x="6152" y="97"/>
                  </a:lnTo>
                  <a:cubicBezTo>
                    <a:pt x="4165" y="97"/>
                    <a:pt x="2325" y="825"/>
                    <a:pt x="1213" y="1987"/>
                  </a:cubicBezTo>
                  <a:cubicBezTo>
                    <a:pt x="438" y="2762"/>
                    <a:pt x="0" y="3680"/>
                    <a:pt x="51" y="4649"/>
                  </a:cubicBezTo>
                  <a:cubicBezTo>
                    <a:pt x="97" y="7167"/>
                    <a:pt x="2859" y="9154"/>
                    <a:pt x="6249" y="9154"/>
                  </a:cubicBezTo>
                  <a:lnTo>
                    <a:pt x="29442" y="9057"/>
                  </a:lnTo>
                  <a:lnTo>
                    <a:pt x="29442" y="7748"/>
                  </a:lnTo>
                  <a:lnTo>
                    <a:pt x="6249" y="7845"/>
                  </a:lnTo>
                  <a:cubicBezTo>
                    <a:pt x="6206" y="7846"/>
                    <a:pt x="6164" y="7846"/>
                    <a:pt x="6121" y="7846"/>
                  </a:cubicBezTo>
                  <a:cubicBezTo>
                    <a:pt x="3560" y="7846"/>
                    <a:pt x="1356" y="6364"/>
                    <a:pt x="1356" y="4649"/>
                  </a:cubicBezTo>
                  <a:cubicBezTo>
                    <a:pt x="1356" y="4021"/>
                    <a:pt x="1600" y="3390"/>
                    <a:pt x="2131" y="2859"/>
                  </a:cubicBezTo>
                  <a:cubicBezTo>
                    <a:pt x="3003" y="1987"/>
                    <a:pt x="4552" y="1406"/>
                    <a:pt x="6152" y="1406"/>
                  </a:cubicBezTo>
                  <a:lnTo>
                    <a:pt x="29298" y="1309"/>
                  </a:lnTo>
                  <a:lnTo>
                    <a:pt x="292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1"/>
            <p:cNvSpPr/>
            <p:nvPr/>
          </p:nvSpPr>
          <p:spPr>
            <a:xfrm>
              <a:off x="5660825" y="3012350"/>
              <a:ext cx="3083395" cy="2130913"/>
            </a:xfrm>
            <a:custGeom>
              <a:avLst/>
              <a:gdLst/>
              <a:ahLst/>
              <a:cxnLst/>
              <a:rect l="l" t="t" r="r" b="b"/>
              <a:pathLst>
                <a:path w="188414" h="125127" extrusionOk="0">
                  <a:moveTo>
                    <a:pt x="134664" y="16367"/>
                  </a:moveTo>
                  <a:lnTo>
                    <a:pt x="134664" y="0"/>
                  </a:lnTo>
                  <a:lnTo>
                    <a:pt x="53506" y="0"/>
                  </a:lnTo>
                  <a:lnTo>
                    <a:pt x="53506" y="16367"/>
                  </a:lnTo>
                  <a:lnTo>
                    <a:pt x="0" y="16367"/>
                  </a:lnTo>
                  <a:lnTo>
                    <a:pt x="0" y="125127"/>
                  </a:lnTo>
                  <a:lnTo>
                    <a:pt x="53506" y="125127"/>
                  </a:lnTo>
                  <a:lnTo>
                    <a:pt x="62803" y="125127"/>
                  </a:lnTo>
                  <a:lnTo>
                    <a:pt x="125610" y="125127"/>
                  </a:lnTo>
                  <a:lnTo>
                    <a:pt x="134664" y="125127"/>
                  </a:lnTo>
                  <a:lnTo>
                    <a:pt x="188414" y="125127"/>
                  </a:lnTo>
                  <a:lnTo>
                    <a:pt x="188414" y="1636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5903326" y="3825295"/>
              <a:ext cx="542811" cy="1033368"/>
            </a:xfrm>
            <a:custGeom>
              <a:avLst/>
              <a:gdLst/>
              <a:ahLst/>
              <a:cxnLst/>
              <a:rect l="l" t="t" r="r" b="b"/>
              <a:pathLst>
                <a:path w="33169" h="63145" extrusionOk="0">
                  <a:moveTo>
                    <a:pt x="1" y="63145"/>
                  </a:moveTo>
                  <a:lnTo>
                    <a:pt x="33169" y="63145"/>
                  </a:lnTo>
                  <a:lnTo>
                    <a:pt x="331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7959041" y="3825295"/>
              <a:ext cx="542827" cy="1033368"/>
            </a:xfrm>
            <a:custGeom>
              <a:avLst/>
              <a:gdLst/>
              <a:ahLst/>
              <a:cxnLst/>
              <a:rect l="l" t="t" r="r" b="b"/>
              <a:pathLst>
                <a:path w="33170" h="63145" extrusionOk="0">
                  <a:moveTo>
                    <a:pt x="1" y="63145"/>
                  </a:moveTo>
                  <a:lnTo>
                    <a:pt x="33169" y="63145"/>
                  </a:lnTo>
                  <a:lnTo>
                    <a:pt x="331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>
              <a:off x="6849567" y="3626401"/>
              <a:ext cx="702124" cy="1218816"/>
            </a:xfrm>
            <a:custGeom>
              <a:avLst/>
              <a:gdLst/>
              <a:ahLst/>
              <a:cxnLst/>
              <a:rect l="l" t="t" r="r" b="b"/>
              <a:pathLst>
                <a:path w="42904" h="74477" extrusionOk="0">
                  <a:moveTo>
                    <a:pt x="0" y="74476"/>
                  </a:moveTo>
                  <a:lnTo>
                    <a:pt x="42903" y="74476"/>
                  </a:lnTo>
                  <a:lnTo>
                    <a:pt x="4290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>
              <a:off x="5903326" y="3488518"/>
              <a:ext cx="542811" cy="258354"/>
            </a:xfrm>
            <a:custGeom>
              <a:avLst/>
              <a:gdLst/>
              <a:ahLst/>
              <a:cxnLst/>
              <a:rect l="l" t="t" r="r" b="b"/>
              <a:pathLst>
                <a:path w="33169" h="15787" extrusionOk="0">
                  <a:moveTo>
                    <a:pt x="1" y="15786"/>
                  </a:moveTo>
                  <a:lnTo>
                    <a:pt x="33169" y="15786"/>
                  </a:lnTo>
                  <a:lnTo>
                    <a:pt x="3316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7959041" y="3488518"/>
              <a:ext cx="542827" cy="258354"/>
            </a:xfrm>
            <a:custGeom>
              <a:avLst/>
              <a:gdLst/>
              <a:ahLst/>
              <a:cxnLst/>
              <a:rect l="l" t="t" r="r" b="b"/>
              <a:pathLst>
                <a:path w="33170" h="15787" extrusionOk="0">
                  <a:moveTo>
                    <a:pt x="1" y="0"/>
                  </a:moveTo>
                  <a:lnTo>
                    <a:pt x="1" y="15786"/>
                  </a:lnTo>
                  <a:lnTo>
                    <a:pt x="33169" y="15786"/>
                  </a:lnTo>
                  <a:lnTo>
                    <a:pt x="33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6849567" y="3239676"/>
              <a:ext cx="702124" cy="297156"/>
            </a:xfrm>
            <a:custGeom>
              <a:avLst/>
              <a:gdLst/>
              <a:ahLst/>
              <a:cxnLst/>
              <a:rect l="l" t="t" r="r" b="b"/>
              <a:pathLst>
                <a:path w="42904" h="18158" extrusionOk="0">
                  <a:moveTo>
                    <a:pt x="0" y="18157"/>
                  </a:moveTo>
                  <a:lnTo>
                    <a:pt x="42903" y="18157"/>
                  </a:lnTo>
                  <a:lnTo>
                    <a:pt x="429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2" name="Google Shape;842;p31"/>
            <p:cNvGrpSpPr/>
            <p:nvPr/>
          </p:nvGrpSpPr>
          <p:grpSpPr>
            <a:xfrm>
              <a:off x="5903326" y="3239676"/>
              <a:ext cx="2598542" cy="1619014"/>
              <a:chOff x="5903326" y="3239676"/>
              <a:chExt cx="2598542" cy="1619014"/>
            </a:xfrm>
          </p:grpSpPr>
          <p:sp>
            <p:nvSpPr>
              <p:cNvPr id="843" name="Google Shape;843;p31"/>
              <p:cNvSpPr/>
              <p:nvPr/>
            </p:nvSpPr>
            <p:spPr>
              <a:xfrm>
                <a:off x="5903326" y="4341998"/>
                <a:ext cx="542811" cy="516692"/>
              </a:xfrm>
              <a:custGeom>
                <a:avLst/>
                <a:gdLst/>
                <a:ahLst/>
                <a:cxnLst/>
                <a:rect l="l" t="t" r="r" b="b"/>
                <a:pathLst>
                  <a:path w="33169" h="31573" extrusionOk="0">
                    <a:moveTo>
                      <a:pt x="33169" y="31573"/>
                    </a:moveTo>
                    <a:lnTo>
                      <a:pt x="16561" y="0"/>
                    </a:lnTo>
                    <a:lnTo>
                      <a:pt x="1" y="3157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1"/>
              <p:cNvSpPr/>
              <p:nvPr/>
            </p:nvSpPr>
            <p:spPr>
              <a:xfrm>
                <a:off x="7959041" y="4341998"/>
                <a:ext cx="542827" cy="516692"/>
              </a:xfrm>
              <a:custGeom>
                <a:avLst/>
                <a:gdLst/>
                <a:ahLst/>
                <a:cxnLst/>
                <a:rect l="l" t="t" r="r" b="b"/>
                <a:pathLst>
                  <a:path w="33170" h="31573" extrusionOk="0">
                    <a:moveTo>
                      <a:pt x="33169" y="31573"/>
                    </a:moveTo>
                    <a:lnTo>
                      <a:pt x="16608" y="0"/>
                    </a:lnTo>
                    <a:lnTo>
                      <a:pt x="1" y="3157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31"/>
              <p:cNvSpPr/>
              <p:nvPr/>
            </p:nvSpPr>
            <p:spPr>
              <a:xfrm>
                <a:off x="6849567" y="4235800"/>
                <a:ext cx="702124" cy="609449"/>
              </a:xfrm>
              <a:custGeom>
                <a:avLst/>
                <a:gdLst/>
                <a:ahLst/>
                <a:cxnLst/>
                <a:rect l="l" t="t" r="r" b="b"/>
                <a:pathLst>
                  <a:path w="42904" h="37241" extrusionOk="0">
                    <a:moveTo>
                      <a:pt x="42903" y="37240"/>
                    </a:moveTo>
                    <a:lnTo>
                      <a:pt x="21450" y="1"/>
                    </a:lnTo>
                    <a:lnTo>
                      <a:pt x="0" y="3724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31"/>
              <p:cNvSpPr/>
              <p:nvPr/>
            </p:nvSpPr>
            <p:spPr>
              <a:xfrm>
                <a:off x="5903326" y="3617661"/>
                <a:ext cx="542811" cy="129218"/>
              </a:xfrm>
              <a:custGeom>
                <a:avLst/>
                <a:gdLst/>
                <a:ahLst/>
                <a:cxnLst/>
                <a:rect l="l" t="t" r="r" b="b"/>
                <a:pathLst>
                  <a:path w="33169" h="7896" extrusionOk="0">
                    <a:moveTo>
                      <a:pt x="33169" y="7895"/>
                    </a:moveTo>
                    <a:lnTo>
                      <a:pt x="16561" y="0"/>
                    </a:lnTo>
                    <a:lnTo>
                      <a:pt x="1" y="789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1"/>
              <p:cNvSpPr/>
              <p:nvPr/>
            </p:nvSpPr>
            <p:spPr>
              <a:xfrm>
                <a:off x="7959041" y="3617661"/>
                <a:ext cx="542827" cy="129218"/>
              </a:xfrm>
              <a:custGeom>
                <a:avLst/>
                <a:gdLst/>
                <a:ahLst/>
                <a:cxnLst/>
                <a:rect l="l" t="t" r="r" b="b"/>
                <a:pathLst>
                  <a:path w="33170" h="7896" extrusionOk="0">
                    <a:moveTo>
                      <a:pt x="1" y="7895"/>
                    </a:moveTo>
                    <a:lnTo>
                      <a:pt x="33169" y="7895"/>
                    </a:lnTo>
                    <a:lnTo>
                      <a:pt x="166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1"/>
              <p:cNvSpPr/>
              <p:nvPr/>
            </p:nvSpPr>
            <p:spPr>
              <a:xfrm>
                <a:off x="6849567" y="3388654"/>
                <a:ext cx="702124" cy="148185"/>
              </a:xfrm>
              <a:custGeom>
                <a:avLst/>
                <a:gdLst/>
                <a:ahLst/>
                <a:cxnLst/>
                <a:rect l="l" t="t" r="r" b="b"/>
                <a:pathLst>
                  <a:path w="42904" h="9055" extrusionOk="0">
                    <a:moveTo>
                      <a:pt x="42903" y="9054"/>
                    </a:moveTo>
                    <a:lnTo>
                      <a:pt x="21450" y="1"/>
                    </a:lnTo>
                    <a:lnTo>
                      <a:pt x="0" y="905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1"/>
              <p:cNvSpPr/>
              <p:nvPr/>
            </p:nvSpPr>
            <p:spPr>
              <a:xfrm>
                <a:off x="5903326" y="3825295"/>
                <a:ext cx="542811" cy="516692"/>
              </a:xfrm>
              <a:custGeom>
                <a:avLst/>
                <a:gdLst/>
                <a:ahLst/>
                <a:cxnLst/>
                <a:rect l="l" t="t" r="r" b="b"/>
                <a:pathLst>
                  <a:path w="33169" h="31573" extrusionOk="0">
                    <a:moveTo>
                      <a:pt x="1" y="0"/>
                    </a:moveTo>
                    <a:lnTo>
                      <a:pt x="16561" y="31572"/>
                    </a:lnTo>
                    <a:lnTo>
                      <a:pt x="3316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1"/>
              <p:cNvSpPr/>
              <p:nvPr/>
            </p:nvSpPr>
            <p:spPr>
              <a:xfrm>
                <a:off x="7959041" y="3825295"/>
                <a:ext cx="542827" cy="516692"/>
              </a:xfrm>
              <a:custGeom>
                <a:avLst/>
                <a:gdLst/>
                <a:ahLst/>
                <a:cxnLst/>
                <a:rect l="l" t="t" r="r" b="b"/>
                <a:pathLst>
                  <a:path w="33170" h="31573" extrusionOk="0">
                    <a:moveTo>
                      <a:pt x="1" y="0"/>
                    </a:moveTo>
                    <a:lnTo>
                      <a:pt x="16608" y="31572"/>
                    </a:lnTo>
                    <a:lnTo>
                      <a:pt x="3316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1"/>
              <p:cNvSpPr/>
              <p:nvPr/>
            </p:nvSpPr>
            <p:spPr>
              <a:xfrm>
                <a:off x="6849567" y="3626401"/>
                <a:ext cx="702124" cy="609384"/>
              </a:xfrm>
              <a:custGeom>
                <a:avLst/>
                <a:gdLst/>
                <a:ahLst/>
                <a:cxnLst/>
                <a:rect l="l" t="t" r="r" b="b"/>
                <a:pathLst>
                  <a:path w="42904" h="37237" extrusionOk="0">
                    <a:moveTo>
                      <a:pt x="0" y="1"/>
                    </a:moveTo>
                    <a:lnTo>
                      <a:pt x="21450" y="37237"/>
                    </a:lnTo>
                    <a:lnTo>
                      <a:pt x="4290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1"/>
              <p:cNvSpPr/>
              <p:nvPr/>
            </p:nvSpPr>
            <p:spPr>
              <a:xfrm>
                <a:off x="5903326" y="3488518"/>
                <a:ext cx="542811" cy="129153"/>
              </a:xfrm>
              <a:custGeom>
                <a:avLst/>
                <a:gdLst/>
                <a:ahLst/>
                <a:cxnLst/>
                <a:rect l="l" t="t" r="r" b="b"/>
                <a:pathLst>
                  <a:path w="33169" h="7892" extrusionOk="0">
                    <a:moveTo>
                      <a:pt x="1" y="0"/>
                    </a:moveTo>
                    <a:lnTo>
                      <a:pt x="16561" y="7891"/>
                    </a:lnTo>
                    <a:lnTo>
                      <a:pt x="3316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1"/>
              <p:cNvSpPr/>
              <p:nvPr/>
            </p:nvSpPr>
            <p:spPr>
              <a:xfrm>
                <a:off x="7959041" y="3488518"/>
                <a:ext cx="542827" cy="129153"/>
              </a:xfrm>
              <a:custGeom>
                <a:avLst/>
                <a:gdLst/>
                <a:ahLst/>
                <a:cxnLst/>
                <a:rect l="l" t="t" r="r" b="b"/>
                <a:pathLst>
                  <a:path w="33170" h="7892" extrusionOk="0">
                    <a:moveTo>
                      <a:pt x="1" y="0"/>
                    </a:moveTo>
                    <a:lnTo>
                      <a:pt x="16608" y="7891"/>
                    </a:lnTo>
                    <a:lnTo>
                      <a:pt x="3316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1"/>
              <p:cNvSpPr/>
              <p:nvPr/>
            </p:nvSpPr>
            <p:spPr>
              <a:xfrm>
                <a:off x="6849567" y="3239676"/>
                <a:ext cx="702124" cy="148987"/>
              </a:xfrm>
              <a:custGeom>
                <a:avLst/>
                <a:gdLst/>
                <a:ahLst/>
                <a:cxnLst/>
                <a:rect l="l" t="t" r="r" b="b"/>
                <a:pathLst>
                  <a:path w="42904" h="9104" extrusionOk="0">
                    <a:moveTo>
                      <a:pt x="0" y="0"/>
                    </a:moveTo>
                    <a:lnTo>
                      <a:pt x="21450" y="9104"/>
                    </a:lnTo>
                    <a:lnTo>
                      <a:pt x="4290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5" name="Google Shape;855;p31"/>
            <p:cNvSpPr/>
            <p:nvPr/>
          </p:nvSpPr>
          <p:spPr>
            <a:xfrm>
              <a:off x="5522116" y="2952782"/>
              <a:ext cx="3360815" cy="2190357"/>
            </a:xfrm>
            <a:custGeom>
              <a:avLst/>
              <a:gdLst/>
              <a:ahLst/>
              <a:cxnLst/>
              <a:rect l="l" t="t" r="r" b="b"/>
              <a:pathLst>
                <a:path w="205366" h="133844" extrusionOk="0">
                  <a:moveTo>
                    <a:pt x="173065" y="17530"/>
                  </a:moveTo>
                  <a:lnTo>
                    <a:pt x="173065" y="7602"/>
                  </a:lnTo>
                  <a:lnTo>
                    <a:pt x="178926" y="7602"/>
                  </a:lnTo>
                  <a:lnTo>
                    <a:pt x="178926" y="1"/>
                  </a:lnTo>
                  <a:lnTo>
                    <a:pt x="150306" y="1"/>
                  </a:lnTo>
                  <a:lnTo>
                    <a:pt x="150306" y="1"/>
                  </a:lnTo>
                  <a:lnTo>
                    <a:pt x="54381" y="1"/>
                  </a:lnTo>
                  <a:lnTo>
                    <a:pt x="54381" y="8717"/>
                  </a:lnTo>
                  <a:lnTo>
                    <a:pt x="61982" y="8717"/>
                  </a:lnTo>
                  <a:lnTo>
                    <a:pt x="61982" y="17530"/>
                  </a:lnTo>
                  <a:lnTo>
                    <a:pt x="0" y="17530"/>
                  </a:lnTo>
                  <a:lnTo>
                    <a:pt x="0" y="25084"/>
                  </a:lnTo>
                  <a:lnTo>
                    <a:pt x="6733" y="25084"/>
                  </a:lnTo>
                  <a:lnTo>
                    <a:pt x="6733" y="133844"/>
                  </a:lnTo>
                  <a:lnTo>
                    <a:pt x="15592" y="133844"/>
                  </a:lnTo>
                  <a:lnTo>
                    <a:pt x="15592" y="25084"/>
                  </a:lnTo>
                  <a:lnTo>
                    <a:pt x="61982" y="25084"/>
                  </a:lnTo>
                  <a:lnTo>
                    <a:pt x="61982" y="133844"/>
                  </a:lnTo>
                  <a:lnTo>
                    <a:pt x="70845" y="133844"/>
                  </a:lnTo>
                  <a:lnTo>
                    <a:pt x="70845" y="25084"/>
                  </a:lnTo>
                  <a:lnTo>
                    <a:pt x="70845" y="17530"/>
                  </a:lnTo>
                  <a:lnTo>
                    <a:pt x="70845" y="8717"/>
                  </a:lnTo>
                  <a:lnTo>
                    <a:pt x="134520" y="8717"/>
                  </a:lnTo>
                  <a:lnTo>
                    <a:pt x="134520" y="17530"/>
                  </a:lnTo>
                  <a:lnTo>
                    <a:pt x="134520" y="25084"/>
                  </a:lnTo>
                  <a:lnTo>
                    <a:pt x="134520" y="133844"/>
                  </a:lnTo>
                  <a:lnTo>
                    <a:pt x="143384" y="133844"/>
                  </a:lnTo>
                  <a:lnTo>
                    <a:pt x="143384" y="25084"/>
                  </a:lnTo>
                  <a:lnTo>
                    <a:pt x="189773" y="25084"/>
                  </a:lnTo>
                  <a:lnTo>
                    <a:pt x="189773" y="133844"/>
                  </a:lnTo>
                  <a:lnTo>
                    <a:pt x="198633" y="133844"/>
                  </a:lnTo>
                  <a:lnTo>
                    <a:pt x="198633" y="25084"/>
                  </a:lnTo>
                  <a:lnTo>
                    <a:pt x="205366" y="25084"/>
                  </a:lnTo>
                  <a:lnTo>
                    <a:pt x="205366" y="1753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7153055" y="1809185"/>
              <a:ext cx="556312" cy="610202"/>
            </a:xfrm>
            <a:custGeom>
              <a:avLst/>
              <a:gdLst/>
              <a:ahLst/>
              <a:cxnLst/>
              <a:rect l="l" t="t" r="r" b="b"/>
              <a:pathLst>
                <a:path w="33994" h="37287" extrusionOk="0">
                  <a:moveTo>
                    <a:pt x="33947" y="18549"/>
                  </a:moveTo>
                  <a:lnTo>
                    <a:pt x="33947" y="18208"/>
                  </a:lnTo>
                  <a:lnTo>
                    <a:pt x="33947" y="18111"/>
                  </a:lnTo>
                  <a:lnTo>
                    <a:pt x="33947" y="17724"/>
                  </a:lnTo>
                  <a:cubicBezTo>
                    <a:pt x="33947" y="17677"/>
                    <a:pt x="33994" y="17677"/>
                    <a:pt x="33994" y="17627"/>
                  </a:cubicBezTo>
                  <a:lnTo>
                    <a:pt x="33994" y="17290"/>
                  </a:lnTo>
                  <a:lnTo>
                    <a:pt x="33994" y="17193"/>
                  </a:lnTo>
                  <a:lnTo>
                    <a:pt x="33994" y="16852"/>
                  </a:lnTo>
                  <a:lnTo>
                    <a:pt x="33994" y="16755"/>
                  </a:lnTo>
                  <a:lnTo>
                    <a:pt x="33994" y="16418"/>
                  </a:lnTo>
                  <a:lnTo>
                    <a:pt x="33994" y="16321"/>
                  </a:lnTo>
                  <a:cubicBezTo>
                    <a:pt x="33994" y="16225"/>
                    <a:pt x="33994" y="16077"/>
                    <a:pt x="33947" y="15981"/>
                  </a:cubicBezTo>
                  <a:lnTo>
                    <a:pt x="33947" y="15884"/>
                  </a:lnTo>
                  <a:lnTo>
                    <a:pt x="33947" y="15547"/>
                  </a:lnTo>
                  <a:lnTo>
                    <a:pt x="33947" y="15496"/>
                  </a:lnTo>
                  <a:lnTo>
                    <a:pt x="33947" y="15159"/>
                  </a:lnTo>
                  <a:lnTo>
                    <a:pt x="33947" y="15062"/>
                  </a:lnTo>
                  <a:cubicBezTo>
                    <a:pt x="33947" y="14966"/>
                    <a:pt x="33897" y="14869"/>
                    <a:pt x="33897" y="14772"/>
                  </a:cubicBezTo>
                  <a:lnTo>
                    <a:pt x="33897" y="14675"/>
                  </a:lnTo>
                  <a:lnTo>
                    <a:pt x="33897" y="14385"/>
                  </a:lnTo>
                  <a:lnTo>
                    <a:pt x="33897" y="14288"/>
                  </a:lnTo>
                  <a:cubicBezTo>
                    <a:pt x="33850" y="14191"/>
                    <a:pt x="33850" y="14094"/>
                    <a:pt x="33850" y="13997"/>
                  </a:cubicBezTo>
                  <a:lnTo>
                    <a:pt x="33850" y="13900"/>
                  </a:lnTo>
                  <a:cubicBezTo>
                    <a:pt x="33850" y="13803"/>
                    <a:pt x="33800" y="13707"/>
                    <a:pt x="33800" y="13610"/>
                  </a:cubicBezTo>
                  <a:lnTo>
                    <a:pt x="33800" y="13513"/>
                  </a:lnTo>
                  <a:cubicBezTo>
                    <a:pt x="33800" y="13416"/>
                    <a:pt x="33800" y="13319"/>
                    <a:pt x="33753" y="13222"/>
                  </a:cubicBezTo>
                  <a:lnTo>
                    <a:pt x="33753" y="13172"/>
                  </a:lnTo>
                  <a:cubicBezTo>
                    <a:pt x="33753" y="13075"/>
                    <a:pt x="33753" y="12978"/>
                    <a:pt x="33703" y="12881"/>
                  </a:cubicBezTo>
                  <a:lnTo>
                    <a:pt x="33703" y="12785"/>
                  </a:lnTo>
                  <a:cubicBezTo>
                    <a:pt x="33703" y="12688"/>
                    <a:pt x="33703" y="12591"/>
                    <a:pt x="33657" y="12494"/>
                  </a:cubicBezTo>
                  <a:lnTo>
                    <a:pt x="33657" y="12448"/>
                  </a:lnTo>
                  <a:cubicBezTo>
                    <a:pt x="33657" y="12351"/>
                    <a:pt x="33606" y="12254"/>
                    <a:pt x="33606" y="12157"/>
                  </a:cubicBezTo>
                  <a:lnTo>
                    <a:pt x="33606" y="12060"/>
                  </a:lnTo>
                  <a:cubicBezTo>
                    <a:pt x="33560" y="12010"/>
                    <a:pt x="33560" y="11913"/>
                    <a:pt x="33560" y="11816"/>
                  </a:cubicBezTo>
                  <a:cubicBezTo>
                    <a:pt x="33560" y="11770"/>
                    <a:pt x="33560" y="11770"/>
                    <a:pt x="33509" y="11719"/>
                  </a:cubicBezTo>
                  <a:cubicBezTo>
                    <a:pt x="33509" y="11673"/>
                    <a:pt x="33509" y="11576"/>
                    <a:pt x="33463" y="11479"/>
                  </a:cubicBezTo>
                  <a:lnTo>
                    <a:pt x="33463" y="11429"/>
                  </a:lnTo>
                  <a:cubicBezTo>
                    <a:pt x="33463" y="11332"/>
                    <a:pt x="33413" y="11235"/>
                    <a:pt x="33413" y="11138"/>
                  </a:cubicBezTo>
                  <a:lnTo>
                    <a:pt x="33413" y="11092"/>
                  </a:lnTo>
                  <a:cubicBezTo>
                    <a:pt x="33366" y="10995"/>
                    <a:pt x="33366" y="10898"/>
                    <a:pt x="33316" y="10801"/>
                  </a:cubicBezTo>
                  <a:lnTo>
                    <a:pt x="33316" y="10751"/>
                  </a:lnTo>
                  <a:cubicBezTo>
                    <a:pt x="33316" y="10654"/>
                    <a:pt x="33269" y="10608"/>
                    <a:pt x="33269" y="10511"/>
                  </a:cubicBezTo>
                  <a:cubicBezTo>
                    <a:pt x="33269" y="10460"/>
                    <a:pt x="33219" y="10460"/>
                    <a:pt x="33219" y="10460"/>
                  </a:cubicBezTo>
                  <a:cubicBezTo>
                    <a:pt x="33219" y="10363"/>
                    <a:pt x="33172" y="10267"/>
                    <a:pt x="33172" y="10170"/>
                  </a:cubicBezTo>
                  <a:lnTo>
                    <a:pt x="33172" y="10123"/>
                  </a:lnTo>
                  <a:cubicBezTo>
                    <a:pt x="33122" y="10073"/>
                    <a:pt x="33122" y="9976"/>
                    <a:pt x="33076" y="9879"/>
                  </a:cubicBezTo>
                  <a:lnTo>
                    <a:pt x="33076" y="9833"/>
                  </a:lnTo>
                  <a:cubicBezTo>
                    <a:pt x="33025" y="9736"/>
                    <a:pt x="33025" y="9686"/>
                    <a:pt x="32979" y="9589"/>
                  </a:cubicBezTo>
                  <a:lnTo>
                    <a:pt x="32979" y="9542"/>
                  </a:lnTo>
                  <a:cubicBezTo>
                    <a:pt x="32928" y="9445"/>
                    <a:pt x="32928" y="9395"/>
                    <a:pt x="32882" y="9298"/>
                  </a:cubicBezTo>
                  <a:lnTo>
                    <a:pt x="32882" y="9252"/>
                  </a:lnTo>
                  <a:cubicBezTo>
                    <a:pt x="32831" y="9155"/>
                    <a:pt x="32831" y="9104"/>
                    <a:pt x="32785" y="9008"/>
                  </a:cubicBezTo>
                  <a:lnTo>
                    <a:pt x="32785" y="8961"/>
                  </a:lnTo>
                  <a:cubicBezTo>
                    <a:pt x="32735" y="8911"/>
                    <a:pt x="32688" y="8814"/>
                    <a:pt x="32688" y="8717"/>
                  </a:cubicBezTo>
                  <a:lnTo>
                    <a:pt x="32638" y="8671"/>
                  </a:lnTo>
                  <a:cubicBezTo>
                    <a:pt x="32638" y="8620"/>
                    <a:pt x="32591" y="8523"/>
                    <a:pt x="32591" y="8477"/>
                  </a:cubicBezTo>
                  <a:cubicBezTo>
                    <a:pt x="32541" y="8477"/>
                    <a:pt x="32541" y="8427"/>
                    <a:pt x="32541" y="8427"/>
                  </a:cubicBezTo>
                  <a:cubicBezTo>
                    <a:pt x="32541" y="8330"/>
                    <a:pt x="32494" y="8283"/>
                    <a:pt x="32444" y="8186"/>
                  </a:cubicBezTo>
                  <a:lnTo>
                    <a:pt x="32444" y="8136"/>
                  </a:lnTo>
                  <a:cubicBezTo>
                    <a:pt x="32398" y="8089"/>
                    <a:pt x="32347" y="7993"/>
                    <a:pt x="32347" y="7942"/>
                  </a:cubicBezTo>
                  <a:cubicBezTo>
                    <a:pt x="32347" y="7942"/>
                    <a:pt x="32347" y="7896"/>
                    <a:pt x="32301" y="7896"/>
                  </a:cubicBezTo>
                  <a:cubicBezTo>
                    <a:pt x="32301" y="7845"/>
                    <a:pt x="32250" y="7749"/>
                    <a:pt x="32204" y="7702"/>
                  </a:cubicBezTo>
                  <a:lnTo>
                    <a:pt x="32204" y="7652"/>
                  </a:lnTo>
                  <a:cubicBezTo>
                    <a:pt x="32154" y="7555"/>
                    <a:pt x="32107" y="7508"/>
                    <a:pt x="32107" y="7458"/>
                  </a:cubicBezTo>
                  <a:cubicBezTo>
                    <a:pt x="32107" y="7412"/>
                    <a:pt x="32057" y="7412"/>
                    <a:pt x="32057" y="7412"/>
                  </a:cubicBezTo>
                  <a:cubicBezTo>
                    <a:pt x="32057" y="7315"/>
                    <a:pt x="32010" y="7264"/>
                    <a:pt x="31960" y="7218"/>
                  </a:cubicBezTo>
                  <a:lnTo>
                    <a:pt x="31960" y="7168"/>
                  </a:lnTo>
                  <a:cubicBezTo>
                    <a:pt x="31913" y="7121"/>
                    <a:pt x="31863" y="7024"/>
                    <a:pt x="31817" y="6974"/>
                  </a:cubicBezTo>
                  <a:lnTo>
                    <a:pt x="31817" y="6927"/>
                  </a:lnTo>
                  <a:cubicBezTo>
                    <a:pt x="31766" y="6877"/>
                    <a:pt x="31720" y="6780"/>
                    <a:pt x="31669" y="6734"/>
                  </a:cubicBezTo>
                  <a:lnTo>
                    <a:pt x="31669" y="6683"/>
                  </a:lnTo>
                  <a:cubicBezTo>
                    <a:pt x="31623" y="6637"/>
                    <a:pt x="31572" y="6586"/>
                    <a:pt x="31572" y="6490"/>
                  </a:cubicBezTo>
                  <a:lnTo>
                    <a:pt x="31526" y="6490"/>
                  </a:lnTo>
                  <a:cubicBezTo>
                    <a:pt x="31476" y="6393"/>
                    <a:pt x="31429" y="6346"/>
                    <a:pt x="31429" y="6296"/>
                  </a:cubicBezTo>
                  <a:cubicBezTo>
                    <a:pt x="31379" y="6296"/>
                    <a:pt x="31379" y="6296"/>
                    <a:pt x="31379" y="6249"/>
                  </a:cubicBezTo>
                  <a:cubicBezTo>
                    <a:pt x="31332" y="6199"/>
                    <a:pt x="31282" y="6153"/>
                    <a:pt x="31282" y="6102"/>
                  </a:cubicBezTo>
                  <a:lnTo>
                    <a:pt x="31235" y="6056"/>
                  </a:lnTo>
                  <a:cubicBezTo>
                    <a:pt x="31185" y="6005"/>
                    <a:pt x="31139" y="5908"/>
                    <a:pt x="31088" y="5862"/>
                  </a:cubicBezTo>
                  <a:lnTo>
                    <a:pt x="31088" y="5862"/>
                  </a:lnTo>
                  <a:cubicBezTo>
                    <a:pt x="31042" y="5812"/>
                    <a:pt x="30991" y="5715"/>
                    <a:pt x="30945" y="5668"/>
                  </a:cubicBezTo>
                  <a:lnTo>
                    <a:pt x="30945" y="5668"/>
                  </a:lnTo>
                  <a:cubicBezTo>
                    <a:pt x="30895" y="5571"/>
                    <a:pt x="30848" y="5521"/>
                    <a:pt x="30798" y="5475"/>
                  </a:cubicBezTo>
                  <a:lnTo>
                    <a:pt x="30798" y="5475"/>
                  </a:lnTo>
                  <a:cubicBezTo>
                    <a:pt x="30751" y="5378"/>
                    <a:pt x="30701" y="5327"/>
                    <a:pt x="30654" y="5281"/>
                  </a:cubicBezTo>
                  <a:lnTo>
                    <a:pt x="30604" y="5281"/>
                  </a:lnTo>
                  <a:cubicBezTo>
                    <a:pt x="30558" y="5231"/>
                    <a:pt x="30507" y="5134"/>
                    <a:pt x="30461" y="5087"/>
                  </a:cubicBezTo>
                  <a:lnTo>
                    <a:pt x="30461" y="5087"/>
                  </a:lnTo>
                  <a:cubicBezTo>
                    <a:pt x="30410" y="5037"/>
                    <a:pt x="30364" y="4990"/>
                    <a:pt x="30313" y="4894"/>
                  </a:cubicBezTo>
                  <a:lnTo>
                    <a:pt x="30313" y="4894"/>
                  </a:lnTo>
                  <a:cubicBezTo>
                    <a:pt x="30267" y="4843"/>
                    <a:pt x="30217" y="4797"/>
                    <a:pt x="30120" y="4746"/>
                  </a:cubicBezTo>
                  <a:lnTo>
                    <a:pt x="30120" y="4746"/>
                  </a:lnTo>
                  <a:cubicBezTo>
                    <a:pt x="30073" y="4700"/>
                    <a:pt x="30023" y="4603"/>
                    <a:pt x="29976" y="4553"/>
                  </a:cubicBezTo>
                  <a:lnTo>
                    <a:pt x="29976" y="4553"/>
                  </a:lnTo>
                  <a:cubicBezTo>
                    <a:pt x="25231" y="1"/>
                    <a:pt x="17290" y="826"/>
                    <a:pt x="11382" y="826"/>
                  </a:cubicBezTo>
                  <a:cubicBezTo>
                    <a:pt x="2034" y="826"/>
                    <a:pt x="0" y="10414"/>
                    <a:pt x="0" y="19517"/>
                  </a:cubicBezTo>
                  <a:cubicBezTo>
                    <a:pt x="0" y="28571"/>
                    <a:pt x="7070" y="37287"/>
                    <a:pt x="16418" y="37287"/>
                  </a:cubicBezTo>
                  <a:cubicBezTo>
                    <a:pt x="18839" y="37287"/>
                    <a:pt x="21067" y="36706"/>
                    <a:pt x="23147" y="35737"/>
                  </a:cubicBezTo>
                  <a:lnTo>
                    <a:pt x="23147" y="35737"/>
                  </a:lnTo>
                  <a:cubicBezTo>
                    <a:pt x="23197" y="35691"/>
                    <a:pt x="23294" y="35691"/>
                    <a:pt x="23341" y="35641"/>
                  </a:cubicBezTo>
                  <a:cubicBezTo>
                    <a:pt x="23391" y="35641"/>
                    <a:pt x="23391" y="35594"/>
                    <a:pt x="23437" y="35594"/>
                  </a:cubicBezTo>
                  <a:lnTo>
                    <a:pt x="23728" y="35447"/>
                  </a:lnTo>
                  <a:cubicBezTo>
                    <a:pt x="23778" y="35400"/>
                    <a:pt x="23825" y="35400"/>
                    <a:pt x="23875" y="35350"/>
                  </a:cubicBezTo>
                  <a:cubicBezTo>
                    <a:pt x="23922" y="35304"/>
                    <a:pt x="24018" y="35304"/>
                    <a:pt x="24069" y="35253"/>
                  </a:cubicBezTo>
                  <a:cubicBezTo>
                    <a:pt x="24115" y="35207"/>
                    <a:pt x="24166" y="35207"/>
                    <a:pt x="24212" y="35156"/>
                  </a:cubicBezTo>
                  <a:cubicBezTo>
                    <a:pt x="24262" y="35110"/>
                    <a:pt x="24359" y="35059"/>
                    <a:pt x="24456" y="35013"/>
                  </a:cubicBezTo>
                  <a:cubicBezTo>
                    <a:pt x="24503" y="35013"/>
                    <a:pt x="24503" y="34963"/>
                    <a:pt x="24553" y="34963"/>
                  </a:cubicBezTo>
                  <a:lnTo>
                    <a:pt x="24844" y="34819"/>
                  </a:lnTo>
                  <a:cubicBezTo>
                    <a:pt x="24844" y="34769"/>
                    <a:pt x="24890" y="34722"/>
                    <a:pt x="24940" y="34722"/>
                  </a:cubicBezTo>
                  <a:cubicBezTo>
                    <a:pt x="25037" y="34672"/>
                    <a:pt x="25084" y="34626"/>
                    <a:pt x="25134" y="34575"/>
                  </a:cubicBezTo>
                  <a:cubicBezTo>
                    <a:pt x="25181" y="34575"/>
                    <a:pt x="25231" y="34529"/>
                    <a:pt x="25277" y="34529"/>
                  </a:cubicBezTo>
                  <a:cubicBezTo>
                    <a:pt x="25328" y="34432"/>
                    <a:pt x="25425" y="34382"/>
                    <a:pt x="25521" y="34335"/>
                  </a:cubicBezTo>
                  <a:cubicBezTo>
                    <a:pt x="25568" y="34335"/>
                    <a:pt x="25618" y="34285"/>
                    <a:pt x="25665" y="34238"/>
                  </a:cubicBezTo>
                  <a:cubicBezTo>
                    <a:pt x="25715" y="34188"/>
                    <a:pt x="25812" y="34141"/>
                    <a:pt x="25859" y="34091"/>
                  </a:cubicBezTo>
                  <a:cubicBezTo>
                    <a:pt x="25909" y="34045"/>
                    <a:pt x="25955" y="34045"/>
                    <a:pt x="26006" y="33994"/>
                  </a:cubicBezTo>
                  <a:lnTo>
                    <a:pt x="26149" y="33851"/>
                  </a:lnTo>
                  <a:cubicBezTo>
                    <a:pt x="26199" y="33800"/>
                    <a:pt x="26246" y="33800"/>
                    <a:pt x="26296" y="33754"/>
                  </a:cubicBezTo>
                  <a:cubicBezTo>
                    <a:pt x="26393" y="33704"/>
                    <a:pt x="26440" y="33657"/>
                    <a:pt x="26536" y="33560"/>
                  </a:cubicBezTo>
                  <a:cubicBezTo>
                    <a:pt x="26587" y="33560"/>
                    <a:pt x="26633" y="33510"/>
                    <a:pt x="26684" y="33463"/>
                  </a:cubicBezTo>
                  <a:cubicBezTo>
                    <a:pt x="26730" y="33413"/>
                    <a:pt x="26781" y="33367"/>
                    <a:pt x="26877" y="33316"/>
                  </a:cubicBezTo>
                  <a:cubicBezTo>
                    <a:pt x="26877" y="33270"/>
                    <a:pt x="26924" y="33219"/>
                    <a:pt x="26974" y="33173"/>
                  </a:cubicBezTo>
                  <a:cubicBezTo>
                    <a:pt x="27021" y="33123"/>
                    <a:pt x="27071" y="33076"/>
                    <a:pt x="27168" y="33076"/>
                  </a:cubicBezTo>
                  <a:cubicBezTo>
                    <a:pt x="27168" y="33026"/>
                    <a:pt x="27214" y="32979"/>
                    <a:pt x="27265" y="32929"/>
                  </a:cubicBezTo>
                  <a:cubicBezTo>
                    <a:pt x="27362" y="32882"/>
                    <a:pt x="27408" y="32832"/>
                    <a:pt x="27505" y="32735"/>
                  </a:cubicBezTo>
                  <a:lnTo>
                    <a:pt x="27652" y="32592"/>
                  </a:lnTo>
                  <a:lnTo>
                    <a:pt x="27795" y="32445"/>
                  </a:lnTo>
                  <a:cubicBezTo>
                    <a:pt x="27846" y="32398"/>
                    <a:pt x="27892" y="32348"/>
                    <a:pt x="27943" y="32348"/>
                  </a:cubicBezTo>
                  <a:cubicBezTo>
                    <a:pt x="27989" y="32301"/>
                    <a:pt x="28040" y="32251"/>
                    <a:pt x="28086" y="32154"/>
                  </a:cubicBezTo>
                  <a:cubicBezTo>
                    <a:pt x="28136" y="32154"/>
                    <a:pt x="28136" y="32108"/>
                    <a:pt x="28183" y="32057"/>
                  </a:cubicBezTo>
                  <a:lnTo>
                    <a:pt x="28427" y="31817"/>
                  </a:lnTo>
                  <a:cubicBezTo>
                    <a:pt x="28427" y="31767"/>
                    <a:pt x="28473" y="31767"/>
                    <a:pt x="28524" y="31720"/>
                  </a:cubicBezTo>
                  <a:cubicBezTo>
                    <a:pt x="28570" y="31623"/>
                    <a:pt x="28621" y="31573"/>
                    <a:pt x="28667" y="31526"/>
                  </a:cubicBezTo>
                  <a:lnTo>
                    <a:pt x="28814" y="31379"/>
                  </a:lnTo>
                  <a:lnTo>
                    <a:pt x="28958" y="31236"/>
                  </a:lnTo>
                  <a:cubicBezTo>
                    <a:pt x="28958" y="31186"/>
                    <a:pt x="29008" y="31139"/>
                    <a:pt x="29054" y="31139"/>
                  </a:cubicBezTo>
                  <a:cubicBezTo>
                    <a:pt x="29151" y="31042"/>
                    <a:pt x="29202" y="30945"/>
                    <a:pt x="29299" y="30849"/>
                  </a:cubicBezTo>
                  <a:cubicBezTo>
                    <a:pt x="29299" y="30798"/>
                    <a:pt x="29345" y="30752"/>
                    <a:pt x="29395" y="30752"/>
                  </a:cubicBezTo>
                  <a:cubicBezTo>
                    <a:pt x="29442" y="30655"/>
                    <a:pt x="29492" y="30605"/>
                    <a:pt x="29492" y="30558"/>
                  </a:cubicBezTo>
                  <a:lnTo>
                    <a:pt x="29636" y="30411"/>
                  </a:lnTo>
                  <a:cubicBezTo>
                    <a:pt x="29686" y="30364"/>
                    <a:pt x="29732" y="30314"/>
                    <a:pt x="29732" y="30267"/>
                  </a:cubicBezTo>
                  <a:lnTo>
                    <a:pt x="29880" y="30120"/>
                  </a:lnTo>
                  <a:cubicBezTo>
                    <a:pt x="29926" y="30023"/>
                    <a:pt x="29976" y="29927"/>
                    <a:pt x="30073" y="29830"/>
                  </a:cubicBezTo>
                  <a:cubicBezTo>
                    <a:pt x="30073" y="29783"/>
                    <a:pt x="30120" y="29733"/>
                    <a:pt x="30170" y="29686"/>
                  </a:cubicBezTo>
                  <a:cubicBezTo>
                    <a:pt x="30217" y="29636"/>
                    <a:pt x="30267" y="29590"/>
                    <a:pt x="30267" y="29539"/>
                  </a:cubicBezTo>
                  <a:cubicBezTo>
                    <a:pt x="30313" y="29493"/>
                    <a:pt x="30364" y="29442"/>
                    <a:pt x="30364" y="29396"/>
                  </a:cubicBezTo>
                  <a:cubicBezTo>
                    <a:pt x="30410" y="29345"/>
                    <a:pt x="30461" y="29249"/>
                    <a:pt x="30507" y="29202"/>
                  </a:cubicBezTo>
                  <a:cubicBezTo>
                    <a:pt x="30558" y="29152"/>
                    <a:pt x="30558" y="29105"/>
                    <a:pt x="30604" y="29055"/>
                  </a:cubicBezTo>
                  <a:cubicBezTo>
                    <a:pt x="30654" y="28958"/>
                    <a:pt x="30701" y="28861"/>
                    <a:pt x="30798" y="28764"/>
                  </a:cubicBezTo>
                  <a:cubicBezTo>
                    <a:pt x="30798" y="28718"/>
                    <a:pt x="30848" y="28668"/>
                    <a:pt x="30895" y="28621"/>
                  </a:cubicBezTo>
                  <a:cubicBezTo>
                    <a:pt x="30895" y="28571"/>
                    <a:pt x="30945" y="28524"/>
                    <a:pt x="30991" y="28474"/>
                  </a:cubicBezTo>
                  <a:cubicBezTo>
                    <a:pt x="31042" y="28427"/>
                    <a:pt x="31042" y="28331"/>
                    <a:pt x="31088" y="28280"/>
                  </a:cubicBezTo>
                  <a:cubicBezTo>
                    <a:pt x="31139" y="28234"/>
                    <a:pt x="31139" y="28183"/>
                    <a:pt x="31185" y="28137"/>
                  </a:cubicBezTo>
                  <a:cubicBezTo>
                    <a:pt x="31235" y="28086"/>
                    <a:pt x="31235" y="28040"/>
                    <a:pt x="31282" y="27990"/>
                  </a:cubicBezTo>
                  <a:lnTo>
                    <a:pt x="31429" y="27699"/>
                  </a:lnTo>
                  <a:cubicBezTo>
                    <a:pt x="31476" y="27602"/>
                    <a:pt x="31476" y="27556"/>
                    <a:pt x="31526" y="27505"/>
                  </a:cubicBezTo>
                  <a:cubicBezTo>
                    <a:pt x="31572" y="27459"/>
                    <a:pt x="31572" y="27409"/>
                    <a:pt x="31623" y="27362"/>
                  </a:cubicBezTo>
                  <a:cubicBezTo>
                    <a:pt x="31669" y="27265"/>
                    <a:pt x="31669" y="27215"/>
                    <a:pt x="31720" y="27168"/>
                  </a:cubicBezTo>
                  <a:cubicBezTo>
                    <a:pt x="31720" y="27118"/>
                    <a:pt x="31766" y="27072"/>
                    <a:pt x="31817" y="26975"/>
                  </a:cubicBezTo>
                  <a:cubicBezTo>
                    <a:pt x="31817" y="26924"/>
                    <a:pt x="31863" y="26878"/>
                    <a:pt x="31863" y="26827"/>
                  </a:cubicBezTo>
                  <a:lnTo>
                    <a:pt x="32010" y="26537"/>
                  </a:lnTo>
                  <a:cubicBezTo>
                    <a:pt x="32057" y="26490"/>
                    <a:pt x="32057" y="26440"/>
                    <a:pt x="32107" y="26394"/>
                  </a:cubicBezTo>
                  <a:cubicBezTo>
                    <a:pt x="32154" y="26297"/>
                    <a:pt x="32154" y="26246"/>
                    <a:pt x="32204" y="26200"/>
                  </a:cubicBezTo>
                  <a:cubicBezTo>
                    <a:pt x="32204" y="26150"/>
                    <a:pt x="32250" y="26053"/>
                    <a:pt x="32250" y="26006"/>
                  </a:cubicBezTo>
                  <a:cubicBezTo>
                    <a:pt x="32301" y="25956"/>
                    <a:pt x="32301" y="25909"/>
                    <a:pt x="32347" y="25813"/>
                  </a:cubicBezTo>
                  <a:cubicBezTo>
                    <a:pt x="32347" y="25762"/>
                    <a:pt x="32398" y="25716"/>
                    <a:pt x="32398" y="25665"/>
                  </a:cubicBezTo>
                  <a:lnTo>
                    <a:pt x="32541" y="25375"/>
                  </a:lnTo>
                  <a:cubicBezTo>
                    <a:pt x="32541" y="25278"/>
                    <a:pt x="32591" y="25231"/>
                    <a:pt x="32591" y="25181"/>
                  </a:cubicBezTo>
                  <a:cubicBezTo>
                    <a:pt x="32638" y="25135"/>
                    <a:pt x="32638" y="25084"/>
                    <a:pt x="32688" y="24987"/>
                  </a:cubicBezTo>
                  <a:cubicBezTo>
                    <a:pt x="32688" y="24941"/>
                    <a:pt x="32735" y="24891"/>
                    <a:pt x="32735" y="24844"/>
                  </a:cubicBezTo>
                  <a:cubicBezTo>
                    <a:pt x="32785" y="24747"/>
                    <a:pt x="32785" y="24697"/>
                    <a:pt x="32831" y="24600"/>
                  </a:cubicBezTo>
                  <a:cubicBezTo>
                    <a:pt x="32831" y="24554"/>
                    <a:pt x="32831" y="24503"/>
                    <a:pt x="32882" y="24457"/>
                  </a:cubicBezTo>
                  <a:cubicBezTo>
                    <a:pt x="32928" y="24360"/>
                    <a:pt x="32928" y="24263"/>
                    <a:pt x="32979" y="24166"/>
                  </a:cubicBezTo>
                  <a:cubicBezTo>
                    <a:pt x="32979" y="24069"/>
                    <a:pt x="33025" y="24019"/>
                    <a:pt x="33025" y="23972"/>
                  </a:cubicBezTo>
                  <a:cubicBezTo>
                    <a:pt x="33076" y="23922"/>
                    <a:pt x="33076" y="23825"/>
                    <a:pt x="33076" y="23779"/>
                  </a:cubicBezTo>
                  <a:cubicBezTo>
                    <a:pt x="33122" y="23728"/>
                    <a:pt x="33122" y="23682"/>
                    <a:pt x="33122" y="23632"/>
                  </a:cubicBezTo>
                  <a:cubicBezTo>
                    <a:pt x="33172" y="23535"/>
                    <a:pt x="33172" y="23438"/>
                    <a:pt x="33219" y="23391"/>
                  </a:cubicBezTo>
                  <a:cubicBezTo>
                    <a:pt x="33219" y="23341"/>
                    <a:pt x="33219" y="23294"/>
                    <a:pt x="33269" y="23244"/>
                  </a:cubicBezTo>
                  <a:cubicBezTo>
                    <a:pt x="33269" y="23147"/>
                    <a:pt x="33316" y="23004"/>
                    <a:pt x="33316" y="22907"/>
                  </a:cubicBezTo>
                  <a:cubicBezTo>
                    <a:pt x="33366" y="22857"/>
                    <a:pt x="33366" y="22810"/>
                    <a:pt x="33366" y="22760"/>
                  </a:cubicBezTo>
                  <a:cubicBezTo>
                    <a:pt x="33413" y="22663"/>
                    <a:pt x="33413" y="22617"/>
                    <a:pt x="33413" y="22520"/>
                  </a:cubicBezTo>
                  <a:cubicBezTo>
                    <a:pt x="33463" y="22469"/>
                    <a:pt x="33463" y="22423"/>
                    <a:pt x="33463" y="22373"/>
                  </a:cubicBezTo>
                  <a:cubicBezTo>
                    <a:pt x="33509" y="22276"/>
                    <a:pt x="33509" y="22229"/>
                    <a:pt x="33509" y="22132"/>
                  </a:cubicBezTo>
                  <a:cubicBezTo>
                    <a:pt x="33509" y="22082"/>
                    <a:pt x="33560" y="22035"/>
                    <a:pt x="33560" y="21985"/>
                  </a:cubicBezTo>
                  <a:cubicBezTo>
                    <a:pt x="33560" y="21888"/>
                    <a:pt x="33606" y="21791"/>
                    <a:pt x="33606" y="21648"/>
                  </a:cubicBezTo>
                  <a:cubicBezTo>
                    <a:pt x="33606" y="21598"/>
                    <a:pt x="33657" y="21551"/>
                    <a:pt x="33657" y="21501"/>
                  </a:cubicBezTo>
                  <a:cubicBezTo>
                    <a:pt x="33657" y="21454"/>
                    <a:pt x="33657" y="21358"/>
                    <a:pt x="33703" y="21261"/>
                  </a:cubicBezTo>
                  <a:lnTo>
                    <a:pt x="33703" y="21113"/>
                  </a:lnTo>
                  <a:cubicBezTo>
                    <a:pt x="33703" y="21017"/>
                    <a:pt x="33753" y="20920"/>
                    <a:pt x="33753" y="20823"/>
                  </a:cubicBezTo>
                  <a:lnTo>
                    <a:pt x="33753" y="20726"/>
                  </a:lnTo>
                  <a:cubicBezTo>
                    <a:pt x="33800" y="20629"/>
                    <a:pt x="33800" y="20532"/>
                    <a:pt x="33800" y="20389"/>
                  </a:cubicBezTo>
                  <a:lnTo>
                    <a:pt x="33800" y="20242"/>
                  </a:lnTo>
                  <a:cubicBezTo>
                    <a:pt x="33850" y="20195"/>
                    <a:pt x="33850" y="20099"/>
                    <a:pt x="33850" y="20002"/>
                  </a:cubicBezTo>
                  <a:lnTo>
                    <a:pt x="33850" y="19854"/>
                  </a:lnTo>
                  <a:cubicBezTo>
                    <a:pt x="33850" y="19758"/>
                    <a:pt x="33897" y="19614"/>
                    <a:pt x="33897" y="19517"/>
                  </a:cubicBezTo>
                  <a:lnTo>
                    <a:pt x="33897" y="19033"/>
                  </a:lnTo>
                  <a:cubicBezTo>
                    <a:pt x="33947" y="18936"/>
                    <a:pt x="33947" y="18789"/>
                    <a:pt x="33947" y="18692"/>
                  </a:cubicBezTo>
                  <a:close/>
                </a:path>
              </a:pathLst>
            </a:custGeom>
            <a:solidFill>
              <a:srgbClr val="E1B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7140372" y="1670468"/>
              <a:ext cx="731483" cy="905819"/>
            </a:xfrm>
            <a:custGeom>
              <a:avLst/>
              <a:gdLst/>
              <a:ahLst/>
              <a:cxnLst/>
              <a:rect l="l" t="t" r="r" b="b"/>
              <a:pathLst>
                <a:path w="44698" h="55351" extrusionOk="0">
                  <a:moveTo>
                    <a:pt x="43051" y="45376"/>
                  </a:moveTo>
                  <a:cubicBezTo>
                    <a:pt x="43485" y="44651"/>
                    <a:pt x="43775" y="43826"/>
                    <a:pt x="43775" y="42954"/>
                  </a:cubicBezTo>
                  <a:cubicBezTo>
                    <a:pt x="43775" y="41114"/>
                    <a:pt x="42567" y="39468"/>
                    <a:pt x="40824" y="38596"/>
                  </a:cubicBezTo>
                  <a:cubicBezTo>
                    <a:pt x="41354" y="37969"/>
                    <a:pt x="41695" y="37144"/>
                    <a:pt x="41695" y="36322"/>
                  </a:cubicBezTo>
                  <a:cubicBezTo>
                    <a:pt x="41695" y="34529"/>
                    <a:pt x="40289" y="32979"/>
                    <a:pt x="38352" y="32495"/>
                  </a:cubicBezTo>
                  <a:cubicBezTo>
                    <a:pt x="39371" y="31817"/>
                    <a:pt x="40049" y="30802"/>
                    <a:pt x="40049" y="29640"/>
                  </a:cubicBezTo>
                  <a:cubicBezTo>
                    <a:pt x="40049" y="27897"/>
                    <a:pt x="38546" y="26444"/>
                    <a:pt x="36562" y="26153"/>
                  </a:cubicBezTo>
                  <a:cubicBezTo>
                    <a:pt x="37531" y="25619"/>
                    <a:pt x="38158" y="24701"/>
                    <a:pt x="38158" y="23682"/>
                  </a:cubicBezTo>
                  <a:cubicBezTo>
                    <a:pt x="38158" y="22667"/>
                    <a:pt x="37531" y="21745"/>
                    <a:pt x="36609" y="21214"/>
                  </a:cubicBezTo>
                  <a:cubicBezTo>
                    <a:pt x="36512" y="20680"/>
                    <a:pt x="36318" y="20149"/>
                    <a:pt x="36078" y="19517"/>
                  </a:cubicBezTo>
                  <a:cubicBezTo>
                    <a:pt x="33754" y="8380"/>
                    <a:pt x="22423" y="485"/>
                    <a:pt x="16271" y="7605"/>
                  </a:cubicBezTo>
                  <a:cubicBezTo>
                    <a:pt x="5668" y="1"/>
                    <a:pt x="535" y="14191"/>
                    <a:pt x="1" y="21989"/>
                  </a:cubicBezTo>
                  <a:cubicBezTo>
                    <a:pt x="872" y="21311"/>
                    <a:pt x="1744" y="20680"/>
                    <a:pt x="2615" y="20002"/>
                  </a:cubicBezTo>
                  <a:cubicBezTo>
                    <a:pt x="5618" y="15694"/>
                    <a:pt x="13075" y="18212"/>
                    <a:pt x="15159" y="14241"/>
                  </a:cubicBezTo>
                  <a:cubicBezTo>
                    <a:pt x="16902" y="18936"/>
                    <a:pt x="24844" y="14481"/>
                    <a:pt x="31139" y="23054"/>
                  </a:cubicBezTo>
                  <a:cubicBezTo>
                    <a:pt x="31088" y="23248"/>
                    <a:pt x="31042" y="23442"/>
                    <a:pt x="31042" y="23682"/>
                  </a:cubicBezTo>
                  <a:cubicBezTo>
                    <a:pt x="31042" y="25088"/>
                    <a:pt x="32251" y="26297"/>
                    <a:pt x="33800" y="26587"/>
                  </a:cubicBezTo>
                  <a:cubicBezTo>
                    <a:pt x="32592" y="27219"/>
                    <a:pt x="31766" y="28330"/>
                    <a:pt x="31766" y="29640"/>
                  </a:cubicBezTo>
                  <a:cubicBezTo>
                    <a:pt x="31766" y="31139"/>
                    <a:pt x="32882" y="32398"/>
                    <a:pt x="34432" y="32933"/>
                  </a:cubicBezTo>
                  <a:cubicBezTo>
                    <a:pt x="33122" y="33657"/>
                    <a:pt x="32251" y="34870"/>
                    <a:pt x="32251" y="36322"/>
                  </a:cubicBezTo>
                  <a:cubicBezTo>
                    <a:pt x="32251" y="37484"/>
                    <a:pt x="32832" y="38550"/>
                    <a:pt x="33754" y="39274"/>
                  </a:cubicBezTo>
                  <a:cubicBezTo>
                    <a:pt x="32592" y="40196"/>
                    <a:pt x="31863" y="41502"/>
                    <a:pt x="31863" y="42954"/>
                  </a:cubicBezTo>
                  <a:cubicBezTo>
                    <a:pt x="31863" y="43683"/>
                    <a:pt x="32057" y="44407"/>
                    <a:pt x="32398" y="45039"/>
                  </a:cubicBezTo>
                  <a:cubicBezTo>
                    <a:pt x="31139" y="46104"/>
                    <a:pt x="30364" y="47603"/>
                    <a:pt x="30364" y="49249"/>
                  </a:cubicBezTo>
                  <a:cubicBezTo>
                    <a:pt x="30364" y="52639"/>
                    <a:pt x="33606" y="55351"/>
                    <a:pt x="37531" y="55351"/>
                  </a:cubicBezTo>
                  <a:cubicBezTo>
                    <a:pt x="41501" y="55351"/>
                    <a:pt x="44697" y="52639"/>
                    <a:pt x="44697" y="49249"/>
                  </a:cubicBezTo>
                  <a:cubicBezTo>
                    <a:pt x="44697" y="47797"/>
                    <a:pt x="44066" y="46394"/>
                    <a:pt x="43051" y="453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7125348" y="1858332"/>
              <a:ext cx="645828" cy="717965"/>
            </a:xfrm>
            <a:custGeom>
              <a:avLst/>
              <a:gdLst/>
              <a:ahLst/>
              <a:cxnLst/>
              <a:rect l="l" t="t" r="r" b="b"/>
              <a:pathLst>
                <a:path w="39464" h="43872" extrusionOk="0">
                  <a:moveTo>
                    <a:pt x="39464" y="31475"/>
                  </a:moveTo>
                  <a:cubicBezTo>
                    <a:pt x="39464" y="29829"/>
                    <a:pt x="38689" y="28376"/>
                    <a:pt x="37480" y="27458"/>
                  </a:cubicBezTo>
                  <a:cubicBezTo>
                    <a:pt x="38108" y="26730"/>
                    <a:pt x="38495" y="25812"/>
                    <a:pt x="38495" y="24843"/>
                  </a:cubicBezTo>
                  <a:cubicBezTo>
                    <a:pt x="38495" y="23050"/>
                    <a:pt x="37287" y="21500"/>
                    <a:pt x="35640" y="21016"/>
                  </a:cubicBezTo>
                  <a:cubicBezTo>
                    <a:pt x="36512" y="20338"/>
                    <a:pt x="37093" y="19323"/>
                    <a:pt x="37093" y="18161"/>
                  </a:cubicBezTo>
                  <a:cubicBezTo>
                    <a:pt x="37093" y="16418"/>
                    <a:pt x="35834" y="14965"/>
                    <a:pt x="34137" y="14674"/>
                  </a:cubicBezTo>
                  <a:cubicBezTo>
                    <a:pt x="34962" y="14140"/>
                    <a:pt x="35446" y="13222"/>
                    <a:pt x="35446" y="12203"/>
                  </a:cubicBezTo>
                  <a:cubicBezTo>
                    <a:pt x="35446" y="10994"/>
                    <a:pt x="34769" y="9929"/>
                    <a:pt x="33703" y="9445"/>
                  </a:cubicBezTo>
                  <a:cubicBezTo>
                    <a:pt x="30263" y="484"/>
                    <a:pt x="21450" y="8426"/>
                    <a:pt x="16174" y="0"/>
                  </a:cubicBezTo>
                  <a:cubicBezTo>
                    <a:pt x="7458" y="7411"/>
                    <a:pt x="5133" y="1646"/>
                    <a:pt x="2662" y="2518"/>
                  </a:cubicBezTo>
                  <a:cubicBezTo>
                    <a:pt x="1841" y="4796"/>
                    <a:pt x="194" y="7845"/>
                    <a:pt x="1" y="10510"/>
                  </a:cubicBezTo>
                  <a:cubicBezTo>
                    <a:pt x="872" y="11719"/>
                    <a:pt x="2662" y="9201"/>
                    <a:pt x="3533" y="8523"/>
                  </a:cubicBezTo>
                  <a:cubicBezTo>
                    <a:pt x="6536" y="4215"/>
                    <a:pt x="14574" y="8767"/>
                    <a:pt x="16077" y="2762"/>
                  </a:cubicBezTo>
                  <a:cubicBezTo>
                    <a:pt x="17383" y="8910"/>
                    <a:pt x="24549" y="3971"/>
                    <a:pt x="30554" y="9878"/>
                  </a:cubicBezTo>
                  <a:cubicBezTo>
                    <a:pt x="29876" y="10413"/>
                    <a:pt x="29442" y="11234"/>
                    <a:pt x="29442" y="12203"/>
                  </a:cubicBezTo>
                  <a:cubicBezTo>
                    <a:pt x="29442" y="13609"/>
                    <a:pt x="30457" y="14818"/>
                    <a:pt x="31813" y="15108"/>
                  </a:cubicBezTo>
                  <a:cubicBezTo>
                    <a:pt x="30747" y="15740"/>
                    <a:pt x="30070" y="16851"/>
                    <a:pt x="30070" y="18161"/>
                  </a:cubicBezTo>
                  <a:cubicBezTo>
                    <a:pt x="30070" y="19660"/>
                    <a:pt x="30992" y="20919"/>
                    <a:pt x="32347" y="21454"/>
                  </a:cubicBezTo>
                  <a:cubicBezTo>
                    <a:pt x="31185" y="22178"/>
                    <a:pt x="30457" y="23391"/>
                    <a:pt x="30457" y="24843"/>
                  </a:cubicBezTo>
                  <a:cubicBezTo>
                    <a:pt x="30457" y="25812"/>
                    <a:pt x="30844" y="26730"/>
                    <a:pt x="31425" y="27458"/>
                  </a:cubicBezTo>
                  <a:cubicBezTo>
                    <a:pt x="30217" y="28376"/>
                    <a:pt x="29442" y="29829"/>
                    <a:pt x="29442" y="31475"/>
                  </a:cubicBezTo>
                  <a:cubicBezTo>
                    <a:pt x="29442" y="31960"/>
                    <a:pt x="29488" y="32494"/>
                    <a:pt x="29636" y="32928"/>
                  </a:cubicBezTo>
                  <a:cubicBezTo>
                    <a:pt x="28183" y="34044"/>
                    <a:pt x="27214" y="35787"/>
                    <a:pt x="27214" y="37770"/>
                  </a:cubicBezTo>
                  <a:cubicBezTo>
                    <a:pt x="27214" y="41160"/>
                    <a:pt x="29926" y="43872"/>
                    <a:pt x="33316" y="43872"/>
                  </a:cubicBezTo>
                  <a:cubicBezTo>
                    <a:pt x="36655" y="43872"/>
                    <a:pt x="39367" y="41160"/>
                    <a:pt x="39367" y="37770"/>
                  </a:cubicBezTo>
                  <a:cubicBezTo>
                    <a:pt x="39367" y="36608"/>
                    <a:pt x="39030" y="35496"/>
                    <a:pt x="38449" y="34528"/>
                  </a:cubicBezTo>
                  <a:cubicBezTo>
                    <a:pt x="39076" y="33703"/>
                    <a:pt x="39464" y="32638"/>
                    <a:pt x="39464" y="314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" name="Google Shape;859;p31"/>
            <p:cNvGrpSpPr/>
            <p:nvPr/>
          </p:nvGrpSpPr>
          <p:grpSpPr>
            <a:xfrm>
              <a:off x="4903105" y="4425553"/>
              <a:ext cx="828573" cy="717991"/>
              <a:chOff x="3272775" y="3825300"/>
              <a:chExt cx="496478" cy="430218"/>
            </a:xfrm>
          </p:grpSpPr>
          <p:sp>
            <p:nvSpPr>
              <p:cNvPr id="860" name="Google Shape;860;p31"/>
              <p:cNvSpPr/>
              <p:nvPr/>
            </p:nvSpPr>
            <p:spPr>
              <a:xfrm>
                <a:off x="3391605" y="3825300"/>
                <a:ext cx="256102" cy="72399"/>
              </a:xfrm>
              <a:custGeom>
                <a:avLst/>
                <a:gdLst/>
                <a:ahLst/>
                <a:cxnLst/>
                <a:rect l="l" t="t" r="r" b="b"/>
                <a:pathLst>
                  <a:path w="15324" h="4332" extrusionOk="0">
                    <a:moveTo>
                      <a:pt x="5067" y="1"/>
                    </a:moveTo>
                    <a:cubicBezTo>
                      <a:pt x="2533" y="1"/>
                      <a:pt x="409" y="1880"/>
                      <a:pt x="0" y="4332"/>
                    </a:cubicBezTo>
                    <a:lnTo>
                      <a:pt x="2615" y="4332"/>
                    </a:lnTo>
                    <a:cubicBezTo>
                      <a:pt x="2942" y="3312"/>
                      <a:pt x="3922" y="2534"/>
                      <a:pt x="5067" y="2534"/>
                    </a:cubicBezTo>
                    <a:lnTo>
                      <a:pt x="10257" y="2534"/>
                    </a:lnTo>
                    <a:cubicBezTo>
                      <a:pt x="11401" y="2534"/>
                      <a:pt x="12382" y="3312"/>
                      <a:pt x="12748" y="4332"/>
                    </a:cubicBezTo>
                    <a:lnTo>
                      <a:pt x="15324" y="4332"/>
                    </a:lnTo>
                    <a:cubicBezTo>
                      <a:pt x="14954" y="1880"/>
                      <a:pt x="12830" y="1"/>
                      <a:pt x="10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1"/>
              <p:cNvSpPr/>
              <p:nvPr/>
            </p:nvSpPr>
            <p:spPr>
              <a:xfrm>
                <a:off x="3295338" y="3928455"/>
                <a:ext cx="451354" cy="327064"/>
              </a:xfrm>
              <a:custGeom>
                <a:avLst/>
                <a:gdLst/>
                <a:ahLst/>
                <a:cxnLst/>
                <a:rect l="l" t="t" r="r" b="b"/>
                <a:pathLst>
                  <a:path w="27007" h="19570" extrusionOk="0">
                    <a:moveTo>
                      <a:pt x="1880" y="0"/>
                    </a:moveTo>
                    <a:cubicBezTo>
                      <a:pt x="857" y="0"/>
                      <a:pt x="1" y="856"/>
                      <a:pt x="1" y="1880"/>
                    </a:cubicBezTo>
                    <a:lnTo>
                      <a:pt x="1" y="17690"/>
                    </a:lnTo>
                    <a:cubicBezTo>
                      <a:pt x="1" y="18713"/>
                      <a:pt x="857" y="19569"/>
                      <a:pt x="1880" y="19569"/>
                    </a:cubicBezTo>
                    <a:lnTo>
                      <a:pt x="25088" y="19569"/>
                    </a:lnTo>
                    <a:cubicBezTo>
                      <a:pt x="26150" y="19569"/>
                      <a:pt x="27006" y="18713"/>
                      <a:pt x="27006" y="17690"/>
                    </a:cubicBezTo>
                    <a:lnTo>
                      <a:pt x="27006" y="1880"/>
                    </a:lnTo>
                    <a:cubicBezTo>
                      <a:pt x="27006" y="856"/>
                      <a:pt x="26150" y="0"/>
                      <a:pt x="250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1"/>
              <p:cNvSpPr/>
              <p:nvPr/>
            </p:nvSpPr>
            <p:spPr>
              <a:xfrm>
                <a:off x="3272775" y="3894961"/>
                <a:ext cx="496478" cy="202840"/>
              </a:xfrm>
              <a:custGeom>
                <a:avLst/>
                <a:gdLst/>
                <a:ahLst/>
                <a:cxnLst/>
                <a:rect l="l" t="t" r="r" b="b"/>
                <a:pathLst>
                  <a:path w="29707" h="12137" extrusionOk="0">
                    <a:moveTo>
                      <a:pt x="1923" y="0"/>
                    </a:moveTo>
                    <a:cubicBezTo>
                      <a:pt x="860" y="0"/>
                      <a:pt x="1" y="654"/>
                      <a:pt x="1" y="1677"/>
                    </a:cubicBezTo>
                    <a:lnTo>
                      <a:pt x="1" y="10215"/>
                    </a:lnTo>
                    <a:cubicBezTo>
                      <a:pt x="1" y="11238"/>
                      <a:pt x="860" y="12137"/>
                      <a:pt x="1923" y="12137"/>
                    </a:cubicBezTo>
                    <a:lnTo>
                      <a:pt x="27948" y="12137"/>
                    </a:lnTo>
                    <a:cubicBezTo>
                      <a:pt x="29053" y="12137"/>
                      <a:pt x="29706" y="11238"/>
                      <a:pt x="29706" y="10215"/>
                    </a:cubicBezTo>
                    <a:lnTo>
                      <a:pt x="29706" y="1677"/>
                    </a:lnTo>
                    <a:cubicBezTo>
                      <a:pt x="29706" y="654"/>
                      <a:pt x="29053" y="0"/>
                      <a:pt x="279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1"/>
              <p:cNvSpPr/>
              <p:nvPr/>
            </p:nvSpPr>
            <p:spPr>
              <a:xfrm>
                <a:off x="3461967" y="4052735"/>
                <a:ext cx="118107" cy="78515"/>
              </a:xfrm>
              <a:custGeom>
                <a:avLst/>
                <a:gdLst/>
                <a:ahLst/>
                <a:cxnLst/>
                <a:rect l="l" t="t" r="r" b="b"/>
                <a:pathLst>
                  <a:path w="7067" h="4698" extrusionOk="0">
                    <a:moveTo>
                      <a:pt x="1634" y="0"/>
                    </a:moveTo>
                    <a:cubicBezTo>
                      <a:pt x="736" y="0"/>
                      <a:pt x="0" y="736"/>
                      <a:pt x="0" y="1635"/>
                    </a:cubicBezTo>
                    <a:lnTo>
                      <a:pt x="0" y="3063"/>
                    </a:lnTo>
                    <a:cubicBezTo>
                      <a:pt x="0" y="3962"/>
                      <a:pt x="736" y="4697"/>
                      <a:pt x="1634" y="4697"/>
                    </a:cubicBezTo>
                    <a:lnTo>
                      <a:pt x="5433" y="4697"/>
                    </a:lnTo>
                    <a:cubicBezTo>
                      <a:pt x="6331" y="4697"/>
                      <a:pt x="7067" y="3962"/>
                      <a:pt x="7067" y="3063"/>
                    </a:cubicBezTo>
                    <a:lnTo>
                      <a:pt x="7067" y="1635"/>
                    </a:lnTo>
                    <a:cubicBezTo>
                      <a:pt x="7067" y="736"/>
                      <a:pt x="6331" y="0"/>
                      <a:pt x="54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1"/>
              <p:cNvSpPr/>
              <p:nvPr/>
            </p:nvSpPr>
            <p:spPr>
              <a:xfrm>
                <a:off x="3471527" y="4062295"/>
                <a:ext cx="98988" cy="59396"/>
              </a:xfrm>
              <a:custGeom>
                <a:avLst/>
                <a:gdLst/>
                <a:ahLst/>
                <a:cxnLst/>
                <a:rect l="l" t="t" r="r" b="b"/>
                <a:pathLst>
                  <a:path w="5923" h="3554" extrusionOk="0">
                    <a:moveTo>
                      <a:pt x="2871" y="323"/>
                    </a:moveTo>
                    <a:cubicBezTo>
                      <a:pt x="2894" y="323"/>
                      <a:pt x="2918" y="325"/>
                      <a:pt x="2942" y="327"/>
                    </a:cubicBezTo>
                    <a:cubicBezTo>
                      <a:pt x="3350" y="327"/>
                      <a:pt x="3635" y="654"/>
                      <a:pt x="3635" y="1063"/>
                    </a:cubicBezTo>
                    <a:lnTo>
                      <a:pt x="3596" y="2491"/>
                    </a:lnTo>
                    <a:cubicBezTo>
                      <a:pt x="3596" y="2877"/>
                      <a:pt x="3304" y="3190"/>
                      <a:pt x="2927" y="3190"/>
                    </a:cubicBezTo>
                    <a:cubicBezTo>
                      <a:pt x="2905" y="3190"/>
                      <a:pt x="2883" y="3189"/>
                      <a:pt x="2860" y="3187"/>
                    </a:cubicBezTo>
                    <a:cubicBezTo>
                      <a:pt x="2452" y="3187"/>
                      <a:pt x="2164" y="2860"/>
                      <a:pt x="2164" y="2452"/>
                    </a:cubicBezTo>
                    <a:lnTo>
                      <a:pt x="2206" y="1020"/>
                    </a:lnTo>
                    <a:cubicBezTo>
                      <a:pt x="2206" y="636"/>
                      <a:pt x="2496" y="323"/>
                      <a:pt x="2871" y="323"/>
                    </a:cubicBezTo>
                    <a:close/>
                    <a:moveTo>
                      <a:pt x="1471" y="0"/>
                    </a:moveTo>
                    <a:cubicBezTo>
                      <a:pt x="693" y="0"/>
                      <a:pt x="0" y="693"/>
                      <a:pt x="0" y="1429"/>
                    </a:cubicBezTo>
                    <a:lnTo>
                      <a:pt x="0" y="2491"/>
                    </a:lnTo>
                    <a:cubicBezTo>
                      <a:pt x="0" y="3226"/>
                      <a:pt x="693" y="3553"/>
                      <a:pt x="1471" y="3553"/>
                    </a:cubicBezTo>
                    <a:lnTo>
                      <a:pt x="4903" y="3553"/>
                    </a:lnTo>
                    <a:cubicBezTo>
                      <a:pt x="5720" y="3553"/>
                      <a:pt x="5923" y="3226"/>
                      <a:pt x="5923" y="2491"/>
                    </a:cubicBezTo>
                    <a:lnTo>
                      <a:pt x="5923" y="1429"/>
                    </a:lnTo>
                    <a:cubicBezTo>
                      <a:pt x="5923" y="693"/>
                      <a:pt x="5720" y="0"/>
                      <a:pt x="49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1"/>
            <p:cNvGrpSpPr/>
            <p:nvPr/>
          </p:nvGrpSpPr>
          <p:grpSpPr>
            <a:xfrm flipH="1">
              <a:off x="8257191" y="2927214"/>
              <a:ext cx="731511" cy="322591"/>
              <a:chOff x="8241950" y="2972575"/>
              <a:chExt cx="672283" cy="296472"/>
            </a:xfrm>
          </p:grpSpPr>
          <p:sp>
            <p:nvSpPr>
              <p:cNvPr id="866" name="Google Shape;866;p31"/>
              <p:cNvSpPr/>
              <p:nvPr/>
            </p:nvSpPr>
            <p:spPr>
              <a:xfrm>
                <a:off x="8386622" y="3130322"/>
                <a:ext cx="525429" cy="126812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7749" extrusionOk="0">
                    <a:moveTo>
                      <a:pt x="35543" y="7748"/>
                    </a:moveTo>
                    <a:lnTo>
                      <a:pt x="6443" y="7702"/>
                    </a:lnTo>
                    <a:lnTo>
                      <a:pt x="97" y="5959"/>
                    </a:lnTo>
                    <a:lnTo>
                      <a:pt x="1" y="2034"/>
                    </a:lnTo>
                    <a:lnTo>
                      <a:pt x="7264" y="1"/>
                    </a:lnTo>
                    <a:lnTo>
                      <a:pt x="35543" y="24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1"/>
              <p:cNvSpPr/>
              <p:nvPr/>
            </p:nvSpPr>
            <p:spPr>
              <a:xfrm>
                <a:off x="8479686" y="3118473"/>
                <a:ext cx="434546" cy="149756"/>
              </a:xfrm>
              <a:custGeom>
                <a:avLst/>
                <a:gdLst/>
                <a:ahLst/>
                <a:cxnLst/>
                <a:rect l="l" t="t" r="r" b="b"/>
                <a:pathLst>
                  <a:path w="29396" h="9151" extrusionOk="0">
                    <a:moveTo>
                      <a:pt x="29248" y="0"/>
                    </a:moveTo>
                    <a:lnTo>
                      <a:pt x="6102" y="97"/>
                    </a:lnTo>
                    <a:cubicBezTo>
                      <a:pt x="4119" y="97"/>
                      <a:pt x="2279" y="775"/>
                      <a:pt x="1163" y="1937"/>
                    </a:cubicBezTo>
                    <a:cubicBezTo>
                      <a:pt x="388" y="2712"/>
                      <a:pt x="1" y="3680"/>
                      <a:pt x="1" y="4649"/>
                    </a:cubicBezTo>
                    <a:cubicBezTo>
                      <a:pt x="51" y="7117"/>
                      <a:pt x="2809" y="9150"/>
                      <a:pt x="6199" y="9150"/>
                    </a:cubicBezTo>
                    <a:lnTo>
                      <a:pt x="6249" y="9150"/>
                    </a:lnTo>
                    <a:lnTo>
                      <a:pt x="29396" y="9054"/>
                    </a:lnTo>
                    <a:lnTo>
                      <a:pt x="29396" y="7748"/>
                    </a:lnTo>
                    <a:lnTo>
                      <a:pt x="6199" y="7845"/>
                    </a:lnTo>
                    <a:cubicBezTo>
                      <a:pt x="3584" y="7845"/>
                      <a:pt x="1310" y="6392"/>
                      <a:pt x="1310" y="4649"/>
                    </a:cubicBezTo>
                    <a:cubicBezTo>
                      <a:pt x="1310" y="4017"/>
                      <a:pt x="1550" y="3390"/>
                      <a:pt x="2085" y="2855"/>
                    </a:cubicBezTo>
                    <a:cubicBezTo>
                      <a:pt x="3003" y="1937"/>
                      <a:pt x="4506" y="1403"/>
                      <a:pt x="6102" y="1403"/>
                    </a:cubicBezTo>
                    <a:lnTo>
                      <a:pt x="29299" y="1306"/>
                    </a:lnTo>
                    <a:lnTo>
                      <a:pt x="292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1"/>
              <p:cNvSpPr/>
              <p:nvPr/>
            </p:nvSpPr>
            <p:spPr>
              <a:xfrm>
                <a:off x="8297859" y="3130322"/>
                <a:ext cx="409460" cy="126812"/>
              </a:xfrm>
              <a:custGeom>
                <a:avLst/>
                <a:gdLst/>
                <a:ahLst/>
                <a:cxnLst/>
                <a:rect l="l" t="t" r="r" b="b"/>
                <a:pathLst>
                  <a:path w="27699" h="7749" extrusionOk="0">
                    <a:moveTo>
                      <a:pt x="27698" y="7748"/>
                    </a:moveTo>
                    <a:lnTo>
                      <a:pt x="5036" y="7702"/>
                    </a:lnTo>
                    <a:lnTo>
                      <a:pt x="97" y="5959"/>
                    </a:lnTo>
                    <a:lnTo>
                      <a:pt x="0" y="2034"/>
                    </a:lnTo>
                    <a:lnTo>
                      <a:pt x="5668" y="1"/>
                    </a:lnTo>
                    <a:lnTo>
                      <a:pt x="27698" y="24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1"/>
              <p:cNvSpPr/>
              <p:nvPr/>
            </p:nvSpPr>
            <p:spPr>
              <a:xfrm>
                <a:off x="8283534" y="3119225"/>
                <a:ext cx="434546" cy="149822"/>
              </a:xfrm>
              <a:custGeom>
                <a:avLst/>
                <a:gdLst/>
                <a:ahLst/>
                <a:cxnLst/>
                <a:rect l="l" t="t" r="r" b="b"/>
                <a:pathLst>
                  <a:path w="29396" h="9155" extrusionOk="0">
                    <a:moveTo>
                      <a:pt x="29248" y="1"/>
                    </a:moveTo>
                    <a:lnTo>
                      <a:pt x="6102" y="98"/>
                    </a:lnTo>
                    <a:cubicBezTo>
                      <a:pt x="4165" y="98"/>
                      <a:pt x="2278" y="826"/>
                      <a:pt x="1163" y="1988"/>
                    </a:cubicBezTo>
                    <a:cubicBezTo>
                      <a:pt x="388" y="2763"/>
                      <a:pt x="1" y="3681"/>
                      <a:pt x="1" y="4649"/>
                    </a:cubicBezTo>
                    <a:cubicBezTo>
                      <a:pt x="51" y="7167"/>
                      <a:pt x="2809" y="9155"/>
                      <a:pt x="6199" y="9155"/>
                    </a:cubicBezTo>
                    <a:lnTo>
                      <a:pt x="6249" y="9155"/>
                    </a:lnTo>
                    <a:lnTo>
                      <a:pt x="29396" y="9058"/>
                    </a:lnTo>
                    <a:lnTo>
                      <a:pt x="29396" y="7749"/>
                    </a:lnTo>
                    <a:lnTo>
                      <a:pt x="6199" y="7845"/>
                    </a:lnTo>
                    <a:cubicBezTo>
                      <a:pt x="3537" y="7845"/>
                      <a:pt x="1310" y="6393"/>
                      <a:pt x="1310" y="4649"/>
                    </a:cubicBezTo>
                    <a:cubicBezTo>
                      <a:pt x="1310" y="4022"/>
                      <a:pt x="1550" y="3390"/>
                      <a:pt x="2085" y="2860"/>
                    </a:cubicBezTo>
                    <a:cubicBezTo>
                      <a:pt x="3003" y="1988"/>
                      <a:pt x="4506" y="1407"/>
                      <a:pt x="6102" y="1407"/>
                    </a:cubicBezTo>
                    <a:lnTo>
                      <a:pt x="29299" y="1310"/>
                    </a:lnTo>
                    <a:lnTo>
                      <a:pt x="292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1"/>
              <p:cNvSpPr/>
              <p:nvPr/>
            </p:nvSpPr>
            <p:spPr>
              <a:xfrm>
                <a:off x="8345777" y="2984440"/>
                <a:ext cx="525429" cy="126796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7748" extrusionOk="0">
                    <a:moveTo>
                      <a:pt x="35543" y="7748"/>
                    </a:moveTo>
                    <a:lnTo>
                      <a:pt x="6439" y="7701"/>
                    </a:lnTo>
                    <a:lnTo>
                      <a:pt x="97" y="5958"/>
                    </a:lnTo>
                    <a:lnTo>
                      <a:pt x="1" y="2034"/>
                    </a:lnTo>
                    <a:lnTo>
                      <a:pt x="7264" y="0"/>
                    </a:lnTo>
                    <a:lnTo>
                      <a:pt x="35543" y="24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1"/>
              <p:cNvSpPr/>
              <p:nvPr/>
            </p:nvSpPr>
            <p:spPr>
              <a:xfrm>
                <a:off x="8438102" y="2972575"/>
                <a:ext cx="435226" cy="149756"/>
              </a:xfrm>
              <a:custGeom>
                <a:avLst/>
                <a:gdLst/>
                <a:ahLst/>
                <a:cxnLst/>
                <a:rect l="l" t="t" r="r" b="b"/>
                <a:pathLst>
                  <a:path w="29442" h="9151" extrusionOk="0">
                    <a:moveTo>
                      <a:pt x="29298" y="1"/>
                    </a:moveTo>
                    <a:lnTo>
                      <a:pt x="6152" y="97"/>
                    </a:lnTo>
                    <a:cubicBezTo>
                      <a:pt x="4165" y="97"/>
                      <a:pt x="2325" y="775"/>
                      <a:pt x="1213" y="1938"/>
                    </a:cubicBezTo>
                    <a:cubicBezTo>
                      <a:pt x="438" y="2712"/>
                      <a:pt x="0" y="3681"/>
                      <a:pt x="51" y="4649"/>
                    </a:cubicBezTo>
                    <a:cubicBezTo>
                      <a:pt x="51" y="7117"/>
                      <a:pt x="2859" y="9151"/>
                      <a:pt x="6249" y="9151"/>
                    </a:cubicBezTo>
                    <a:lnTo>
                      <a:pt x="29442" y="9054"/>
                    </a:lnTo>
                    <a:lnTo>
                      <a:pt x="29442" y="7748"/>
                    </a:lnTo>
                    <a:lnTo>
                      <a:pt x="6249" y="7845"/>
                    </a:lnTo>
                    <a:cubicBezTo>
                      <a:pt x="3584" y="7845"/>
                      <a:pt x="1356" y="6393"/>
                      <a:pt x="1356" y="4649"/>
                    </a:cubicBezTo>
                    <a:cubicBezTo>
                      <a:pt x="1356" y="4018"/>
                      <a:pt x="1600" y="3390"/>
                      <a:pt x="2131" y="2856"/>
                    </a:cubicBezTo>
                    <a:cubicBezTo>
                      <a:pt x="3003" y="1938"/>
                      <a:pt x="4552" y="1403"/>
                      <a:pt x="6152" y="1403"/>
                    </a:cubicBezTo>
                    <a:lnTo>
                      <a:pt x="29298" y="1306"/>
                    </a:lnTo>
                    <a:lnTo>
                      <a:pt x="292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1"/>
              <p:cNvSpPr/>
              <p:nvPr/>
            </p:nvSpPr>
            <p:spPr>
              <a:xfrm>
                <a:off x="8257015" y="2984440"/>
                <a:ext cx="409460" cy="126796"/>
              </a:xfrm>
              <a:custGeom>
                <a:avLst/>
                <a:gdLst/>
                <a:ahLst/>
                <a:cxnLst/>
                <a:rect l="l" t="t" r="r" b="b"/>
                <a:pathLst>
                  <a:path w="27699" h="7748" extrusionOk="0">
                    <a:moveTo>
                      <a:pt x="27698" y="7748"/>
                    </a:moveTo>
                    <a:lnTo>
                      <a:pt x="5036" y="7701"/>
                    </a:lnTo>
                    <a:lnTo>
                      <a:pt x="97" y="5958"/>
                    </a:lnTo>
                    <a:lnTo>
                      <a:pt x="0" y="2034"/>
                    </a:lnTo>
                    <a:lnTo>
                      <a:pt x="5664" y="0"/>
                    </a:lnTo>
                    <a:lnTo>
                      <a:pt x="27698" y="2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1"/>
              <p:cNvSpPr/>
              <p:nvPr/>
            </p:nvSpPr>
            <p:spPr>
              <a:xfrm>
                <a:off x="8241950" y="2973344"/>
                <a:ext cx="435226" cy="149822"/>
              </a:xfrm>
              <a:custGeom>
                <a:avLst/>
                <a:gdLst/>
                <a:ahLst/>
                <a:cxnLst/>
                <a:rect l="l" t="t" r="r" b="b"/>
                <a:pathLst>
                  <a:path w="29442" h="9155" extrusionOk="0">
                    <a:moveTo>
                      <a:pt x="29298" y="0"/>
                    </a:moveTo>
                    <a:lnTo>
                      <a:pt x="6152" y="97"/>
                    </a:lnTo>
                    <a:cubicBezTo>
                      <a:pt x="4165" y="97"/>
                      <a:pt x="2325" y="825"/>
                      <a:pt x="1213" y="1987"/>
                    </a:cubicBezTo>
                    <a:cubicBezTo>
                      <a:pt x="438" y="2762"/>
                      <a:pt x="0" y="3680"/>
                      <a:pt x="51" y="4649"/>
                    </a:cubicBezTo>
                    <a:cubicBezTo>
                      <a:pt x="97" y="7167"/>
                      <a:pt x="2859" y="9154"/>
                      <a:pt x="6249" y="9154"/>
                    </a:cubicBezTo>
                    <a:lnTo>
                      <a:pt x="29442" y="9057"/>
                    </a:lnTo>
                    <a:lnTo>
                      <a:pt x="29442" y="7748"/>
                    </a:lnTo>
                    <a:lnTo>
                      <a:pt x="6249" y="7845"/>
                    </a:lnTo>
                    <a:cubicBezTo>
                      <a:pt x="6206" y="7846"/>
                      <a:pt x="6164" y="7846"/>
                      <a:pt x="6121" y="7846"/>
                    </a:cubicBezTo>
                    <a:cubicBezTo>
                      <a:pt x="3560" y="7846"/>
                      <a:pt x="1356" y="6364"/>
                      <a:pt x="1356" y="4649"/>
                    </a:cubicBezTo>
                    <a:cubicBezTo>
                      <a:pt x="1356" y="4021"/>
                      <a:pt x="1600" y="3390"/>
                      <a:pt x="2131" y="2859"/>
                    </a:cubicBezTo>
                    <a:cubicBezTo>
                      <a:pt x="3003" y="1987"/>
                      <a:pt x="4552" y="1406"/>
                      <a:pt x="6152" y="1406"/>
                    </a:cubicBezTo>
                    <a:lnTo>
                      <a:pt x="29298" y="1309"/>
                    </a:lnTo>
                    <a:lnTo>
                      <a:pt x="2929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>
          <a:extLst>
            <a:ext uri="{FF2B5EF4-FFF2-40B4-BE49-F238E27FC236}">
              <a16:creationId xmlns:a16="http://schemas.microsoft.com/office/drawing/2014/main" id="{E582D8C1-14BB-020A-08F2-2427DD48D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4">
            <a:extLst>
              <a:ext uri="{FF2B5EF4-FFF2-40B4-BE49-F238E27FC236}">
                <a16:creationId xmlns:a16="http://schemas.microsoft.com/office/drawing/2014/main" id="{DFB79384-A187-9E74-1841-B50811E4B3AD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383372" y="1792231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896" name="Google Shape;896;p34">
            <a:extLst>
              <a:ext uri="{FF2B5EF4-FFF2-40B4-BE49-F238E27FC236}">
                <a16:creationId xmlns:a16="http://schemas.microsoft.com/office/drawing/2014/main" id="{D25D2E11-7848-06A8-7BBB-DC0CC13F5A03}"/>
              </a:ext>
            </a:extLst>
          </p:cNvPr>
          <p:cNvSpPr txBox="1">
            <a:spLocks noGrp="1"/>
          </p:cNvSpPr>
          <p:nvPr>
            <p:ph type="title" idx="13"/>
          </p:nvPr>
        </p:nvSpPr>
        <p:spPr>
          <a:xfrm>
            <a:off x="4317052" y="1792231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97" name="Google Shape;897;p34">
            <a:extLst>
              <a:ext uri="{FF2B5EF4-FFF2-40B4-BE49-F238E27FC236}">
                <a16:creationId xmlns:a16="http://schemas.microsoft.com/office/drawing/2014/main" id="{F7240080-C873-98C2-FBD7-C944493F4067}"/>
              </a:ext>
            </a:extLst>
          </p:cNvPr>
          <p:cNvSpPr txBox="1">
            <a:spLocks noGrp="1"/>
          </p:cNvSpPr>
          <p:nvPr>
            <p:ph type="title" idx="14"/>
          </p:nvPr>
        </p:nvSpPr>
        <p:spPr>
          <a:xfrm>
            <a:off x="2366162" y="1792231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98" name="Google Shape;898;p34">
            <a:extLst>
              <a:ext uri="{FF2B5EF4-FFF2-40B4-BE49-F238E27FC236}">
                <a16:creationId xmlns:a16="http://schemas.microsoft.com/office/drawing/2014/main" id="{3CC9B99C-244C-0C4E-BFD5-1FD302EFC905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6321100" y="1792231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900" name="Google Shape;900;p34">
            <a:extLst>
              <a:ext uri="{FF2B5EF4-FFF2-40B4-BE49-F238E27FC236}">
                <a16:creationId xmlns:a16="http://schemas.microsoft.com/office/drawing/2014/main" id="{815B321C-30A9-AAF1-5F5A-0437A5A5F1A3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5767600" y="2676936"/>
            <a:ext cx="1996854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Prasoon</a:t>
            </a:r>
            <a:br>
              <a:rPr lang="en" dirty="0"/>
            </a:br>
            <a:r>
              <a:rPr lang="en" dirty="0"/>
              <a:t>Dwivedi</a:t>
            </a:r>
            <a:endParaRPr dirty="0"/>
          </a:p>
        </p:txBody>
      </p:sp>
      <p:sp>
        <p:nvSpPr>
          <p:cNvPr id="901" name="Google Shape;901;p34">
            <a:extLst>
              <a:ext uri="{FF2B5EF4-FFF2-40B4-BE49-F238E27FC236}">
                <a16:creationId xmlns:a16="http://schemas.microsoft.com/office/drawing/2014/main" id="{84378CD6-A36C-9814-75B6-68EB067A05E8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3763552" y="2676936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Yousuf </a:t>
            </a:r>
            <a:br>
              <a:rPr lang="en" dirty="0"/>
            </a:br>
            <a:r>
              <a:rPr lang="en" dirty="0" err="1"/>
              <a:t>Wizdan</a:t>
            </a:r>
            <a:endParaRPr dirty="0"/>
          </a:p>
        </p:txBody>
      </p:sp>
      <p:sp>
        <p:nvSpPr>
          <p:cNvPr id="902" name="Google Shape;902;p34">
            <a:extLst>
              <a:ext uri="{FF2B5EF4-FFF2-40B4-BE49-F238E27FC236}">
                <a16:creationId xmlns:a16="http://schemas.microsoft.com/office/drawing/2014/main" id="{1B94AC86-A212-7F91-383A-28D52DD0BC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903" name="Google Shape;903;p34">
            <a:extLst>
              <a:ext uri="{FF2B5EF4-FFF2-40B4-BE49-F238E27FC236}">
                <a16:creationId xmlns:a16="http://schemas.microsoft.com/office/drawing/2014/main" id="{16C551CF-9342-098B-2F2C-4CF636708EC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170128" y="2676936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Abhinav</a:t>
            </a:r>
            <a:br>
              <a:rPr lang="en-US" dirty="0"/>
            </a:br>
            <a:r>
              <a:rPr lang="en-US" dirty="0"/>
              <a:t>Singh</a:t>
            </a:r>
            <a:endParaRPr dirty="0"/>
          </a:p>
        </p:txBody>
      </p:sp>
      <p:sp>
        <p:nvSpPr>
          <p:cNvPr id="904" name="Google Shape;904;p34">
            <a:extLst>
              <a:ext uri="{FF2B5EF4-FFF2-40B4-BE49-F238E27FC236}">
                <a16:creationId xmlns:a16="http://schemas.microsoft.com/office/drawing/2014/main" id="{ADF0C008-D526-91BC-7130-0CBD9FEF0F3A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812662" y="2676936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Raghav </a:t>
            </a:r>
            <a:br>
              <a:rPr lang="en" dirty="0"/>
            </a:br>
            <a:r>
              <a:rPr lang="en" dirty="0"/>
              <a:t>Garg</a:t>
            </a:r>
            <a:endParaRPr dirty="0"/>
          </a:p>
        </p:txBody>
      </p:sp>
      <p:sp>
        <p:nvSpPr>
          <p:cNvPr id="4" name="Google Shape;898;p34">
            <a:extLst>
              <a:ext uri="{FF2B5EF4-FFF2-40B4-BE49-F238E27FC236}">
                <a16:creationId xmlns:a16="http://schemas.microsoft.com/office/drawing/2014/main" id="{291C0C6A-8F1D-063D-12C3-33A7CC74A2C7}"/>
              </a:ext>
            </a:extLst>
          </p:cNvPr>
          <p:cNvSpPr txBox="1">
            <a:spLocks/>
          </p:cNvSpPr>
          <p:nvPr/>
        </p:nvSpPr>
        <p:spPr>
          <a:xfrm>
            <a:off x="8036100" y="1792231"/>
            <a:ext cx="775800" cy="775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ora Medium"/>
              <a:buNone/>
              <a:defRPr sz="3000" b="0" i="0" u="none" strike="noStrike" cap="none"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ora Medium"/>
              <a:buNone/>
              <a:defRPr sz="4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ora Medium"/>
              <a:buNone/>
              <a:defRPr sz="4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ora Medium"/>
              <a:buNone/>
              <a:defRPr sz="4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ora Medium"/>
              <a:buNone/>
              <a:defRPr sz="4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ora Medium"/>
              <a:buNone/>
              <a:defRPr sz="4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ora Medium"/>
              <a:buNone/>
              <a:defRPr sz="4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ora Medium"/>
              <a:buNone/>
              <a:defRPr sz="4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Lora Medium"/>
              <a:buNone/>
              <a:defRPr sz="4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6" name="Google Shape;900;p34">
            <a:extLst>
              <a:ext uri="{FF2B5EF4-FFF2-40B4-BE49-F238E27FC236}">
                <a16:creationId xmlns:a16="http://schemas.microsoft.com/office/drawing/2014/main" id="{962FE3F8-BBC3-68E7-3F0E-AFAF35791CE4}"/>
              </a:ext>
            </a:extLst>
          </p:cNvPr>
          <p:cNvSpPr txBox="1">
            <a:spLocks/>
          </p:cNvSpPr>
          <p:nvPr/>
        </p:nvSpPr>
        <p:spPr>
          <a:xfrm>
            <a:off x="7425573" y="2612875"/>
            <a:ext cx="1996854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18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ora Medium"/>
              <a:buNone/>
              <a:defRPr sz="3000" b="0" i="0" u="none" strike="noStrike" cap="none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IN" dirty="0"/>
              <a:t>Yash</a:t>
            </a:r>
          </a:p>
          <a:p>
            <a:pPr>
              <a:buSzPts val="1100"/>
              <a:buFont typeface="Arial"/>
              <a:buNone/>
            </a:pPr>
            <a:r>
              <a:rPr lang="en-IN" dirty="0"/>
              <a:t>Bhardwaj</a:t>
            </a:r>
          </a:p>
        </p:txBody>
      </p:sp>
    </p:spTree>
    <p:extLst>
      <p:ext uri="{BB962C8B-B14F-4D97-AF65-F5344CB8AC3E}">
        <p14:creationId xmlns:p14="http://schemas.microsoft.com/office/powerpoint/2010/main" val="1686144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3" name="Google Shape;1543;p50"/>
          <p:cNvGrpSpPr/>
          <p:nvPr/>
        </p:nvGrpSpPr>
        <p:grpSpPr>
          <a:xfrm>
            <a:off x="1036633" y="1146372"/>
            <a:ext cx="3537785" cy="2921967"/>
            <a:chOff x="4311144" y="1401685"/>
            <a:chExt cx="3876600" cy="3201805"/>
          </a:xfrm>
        </p:grpSpPr>
        <p:sp>
          <p:nvSpPr>
            <p:cNvPr id="1544" name="Google Shape;1544;p50"/>
            <p:cNvSpPr/>
            <p:nvPr/>
          </p:nvSpPr>
          <p:spPr>
            <a:xfrm>
              <a:off x="5673106" y="3940378"/>
              <a:ext cx="1157606" cy="610233"/>
            </a:xfrm>
            <a:custGeom>
              <a:avLst/>
              <a:gdLst/>
              <a:ahLst/>
              <a:cxnLst/>
              <a:rect l="l" t="t" r="r" b="b"/>
              <a:pathLst>
                <a:path w="37258" h="19639" extrusionOk="0">
                  <a:moveTo>
                    <a:pt x="4302" y="0"/>
                  </a:moveTo>
                  <a:lnTo>
                    <a:pt x="4302" y="9523"/>
                  </a:lnTo>
                  <a:cubicBezTo>
                    <a:pt x="4302" y="12638"/>
                    <a:pt x="3229" y="15653"/>
                    <a:pt x="1262" y="18087"/>
                  </a:cubicBezTo>
                  <a:lnTo>
                    <a:pt x="0" y="19638"/>
                  </a:lnTo>
                  <a:lnTo>
                    <a:pt x="37258" y="19638"/>
                  </a:lnTo>
                  <a:lnTo>
                    <a:pt x="35996" y="18087"/>
                  </a:lnTo>
                  <a:cubicBezTo>
                    <a:pt x="34029" y="15653"/>
                    <a:pt x="32957" y="12638"/>
                    <a:pt x="32957" y="9523"/>
                  </a:cubicBezTo>
                  <a:lnTo>
                    <a:pt x="329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0"/>
            <p:cNvSpPr/>
            <p:nvPr/>
          </p:nvSpPr>
          <p:spPr>
            <a:xfrm>
              <a:off x="4311144" y="1401685"/>
              <a:ext cx="3876600" cy="264690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0"/>
            <p:cNvSpPr/>
            <p:nvPr/>
          </p:nvSpPr>
          <p:spPr>
            <a:xfrm rot="10800000">
              <a:off x="4312964" y="3631599"/>
              <a:ext cx="3873000" cy="4161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0"/>
            <p:cNvSpPr/>
            <p:nvPr/>
          </p:nvSpPr>
          <p:spPr>
            <a:xfrm>
              <a:off x="6104505" y="3786475"/>
              <a:ext cx="290700" cy="10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0"/>
            <p:cNvSpPr/>
            <p:nvPr/>
          </p:nvSpPr>
          <p:spPr>
            <a:xfrm>
              <a:off x="5673106" y="4550573"/>
              <a:ext cx="1157606" cy="52916"/>
            </a:xfrm>
            <a:custGeom>
              <a:avLst/>
              <a:gdLst/>
              <a:ahLst/>
              <a:cxnLst/>
              <a:rect l="l" t="t" r="r" b="b"/>
              <a:pathLst>
                <a:path w="37258" h="1703" extrusionOk="0">
                  <a:moveTo>
                    <a:pt x="0" y="0"/>
                  </a:moveTo>
                  <a:lnTo>
                    <a:pt x="0" y="1703"/>
                  </a:lnTo>
                  <a:lnTo>
                    <a:pt x="37258" y="1703"/>
                  </a:lnTo>
                  <a:lnTo>
                    <a:pt x="372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9" name="Google Shape;1549;p50"/>
          <p:cNvPicPr preferRelativeResize="0"/>
          <p:nvPr/>
        </p:nvPicPr>
        <p:blipFill rotWithShape="1">
          <a:blip r:embed="rId3">
            <a:alphaModFix/>
          </a:blip>
          <a:srcRect t="3688"/>
          <a:stretch/>
        </p:blipFill>
        <p:spPr>
          <a:xfrm>
            <a:off x="1214703" y="1312210"/>
            <a:ext cx="3182158" cy="1723951"/>
          </a:xfrm>
          <a:prstGeom prst="rect">
            <a:avLst/>
          </a:prstGeom>
          <a:noFill/>
          <a:ln>
            <a:noFill/>
          </a:ln>
        </p:spPr>
      </p:pic>
      <p:sp>
        <p:nvSpPr>
          <p:cNvPr id="1550" name="Google Shape;1550;p50"/>
          <p:cNvSpPr txBox="1">
            <a:spLocks noGrp="1"/>
          </p:cNvSpPr>
          <p:nvPr>
            <p:ph type="title"/>
          </p:nvPr>
        </p:nvSpPr>
        <p:spPr>
          <a:xfrm>
            <a:off x="4959800" y="1359725"/>
            <a:ext cx="3083700" cy="114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Glimpse to new India</a:t>
            </a:r>
            <a:endParaRPr dirty="0"/>
          </a:p>
        </p:txBody>
      </p:sp>
      <p:sp>
        <p:nvSpPr>
          <p:cNvPr id="1551" name="Google Shape;1551;p50"/>
          <p:cNvSpPr txBox="1">
            <a:spLocks noGrp="1"/>
          </p:cNvSpPr>
          <p:nvPr>
            <p:ph type="subTitle" idx="1"/>
          </p:nvPr>
        </p:nvSpPr>
        <p:spPr>
          <a:xfrm>
            <a:off x="4959800" y="2528025"/>
            <a:ext cx="30837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51"/>
          <p:cNvSpPr txBox="1">
            <a:spLocks noGrp="1"/>
          </p:cNvSpPr>
          <p:nvPr>
            <p:ph type="ctrTitle"/>
          </p:nvPr>
        </p:nvSpPr>
        <p:spPr>
          <a:xfrm>
            <a:off x="713175" y="616775"/>
            <a:ext cx="3648600" cy="112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559" name="Google Shape;1559;p51"/>
          <p:cNvSpPr txBox="1">
            <a:spLocks noGrp="1"/>
          </p:cNvSpPr>
          <p:nvPr>
            <p:ph type="subTitle" idx="3"/>
          </p:nvPr>
        </p:nvSpPr>
        <p:spPr>
          <a:xfrm>
            <a:off x="713175" y="4218800"/>
            <a:ext cx="3648600" cy="3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keep this slide for attribution</a:t>
            </a:r>
            <a:endParaRPr/>
          </a:p>
        </p:txBody>
      </p:sp>
      <p:grpSp>
        <p:nvGrpSpPr>
          <p:cNvPr id="1580" name="Google Shape;1580;p51"/>
          <p:cNvGrpSpPr/>
          <p:nvPr/>
        </p:nvGrpSpPr>
        <p:grpSpPr>
          <a:xfrm>
            <a:off x="5494713" y="1688336"/>
            <a:ext cx="2091763" cy="2456314"/>
            <a:chOff x="5431699" y="1492460"/>
            <a:chExt cx="2361173" cy="2772677"/>
          </a:xfrm>
        </p:grpSpPr>
        <p:grpSp>
          <p:nvGrpSpPr>
            <p:cNvPr id="1581" name="Google Shape;1581;p51"/>
            <p:cNvGrpSpPr/>
            <p:nvPr/>
          </p:nvGrpSpPr>
          <p:grpSpPr>
            <a:xfrm>
              <a:off x="5673213" y="3310524"/>
              <a:ext cx="1878103" cy="954613"/>
              <a:chOff x="5559438" y="3310524"/>
              <a:chExt cx="1878103" cy="954613"/>
            </a:xfrm>
          </p:grpSpPr>
          <p:sp>
            <p:nvSpPr>
              <p:cNvPr id="1582" name="Google Shape;1582;p51"/>
              <p:cNvSpPr/>
              <p:nvPr/>
            </p:nvSpPr>
            <p:spPr>
              <a:xfrm>
                <a:off x="5804451" y="3967439"/>
                <a:ext cx="1250595" cy="272261"/>
              </a:xfrm>
              <a:custGeom>
                <a:avLst/>
                <a:gdLst/>
                <a:ahLst/>
                <a:cxnLst/>
                <a:rect l="l" t="t" r="r" b="b"/>
                <a:pathLst>
                  <a:path w="35594" h="7749" extrusionOk="0">
                    <a:moveTo>
                      <a:pt x="35594" y="7749"/>
                    </a:moveTo>
                    <a:lnTo>
                      <a:pt x="6489" y="7652"/>
                    </a:lnTo>
                    <a:lnTo>
                      <a:pt x="148" y="5955"/>
                    </a:lnTo>
                    <a:lnTo>
                      <a:pt x="1" y="2035"/>
                    </a:lnTo>
                    <a:lnTo>
                      <a:pt x="7314" y="1"/>
                    </a:lnTo>
                    <a:lnTo>
                      <a:pt x="35594" y="24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1"/>
              <p:cNvSpPr/>
              <p:nvPr/>
            </p:nvSpPr>
            <p:spPr>
              <a:xfrm>
                <a:off x="6025642" y="3940243"/>
                <a:ext cx="1034480" cy="321520"/>
              </a:xfrm>
              <a:custGeom>
                <a:avLst/>
                <a:gdLst/>
                <a:ahLst/>
                <a:cxnLst/>
                <a:rect l="l" t="t" r="r" b="b"/>
                <a:pathLst>
                  <a:path w="29443" h="9151" extrusionOk="0">
                    <a:moveTo>
                      <a:pt x="29299" y="0"/>
                    </a:moveTo>
                    <a:lnTo>
                      <a:pt x="6152" y="97"/>
                    </a:lnTo>
                    <a:cubicBezTo>
                      <a:pt x="4165" y="143"/>
                      <a:pt x="2325" y="821"/>
                      <a:pt x="1213" y="1983"/>
                    </a:cubicBezTo>
                    <a:cubicBezTo>
                      <a:pt x="438" y="2758"/>
                      <a:pt x="1" y="3680"/>
                      <a:pt x="51" y="4695"/>
                    </a:cubicBezTo>
                    <a:cubicBezTo>
                      <a:pt x="51" y="7167"/>
                      <a:pt x="2859" y="9150"/>
                      <a:pt x="6249" y="9150"/>
                    </a:cubicBezTo>
                    <a:lnTo>
                      <a:pt x="29442" y="9104"/>
                    </a:lnTo>
                    <a:lnTo>
                      <a:pt x="29442" y="7794"/>
                    </a:lnTo>
                    <a:lnTo>
                      <a:pt x="6249" y="7845"/>
                    </a:lnTo>
                    <a:cubicBezTo>
                      <a:pt x="3584" y="7845"/>
                      <a:pt x="1356" y="6392"/>
                      <a:pt x="1356" y="4649"/>
                    </a:cubicBezTo>
                    <a:cubicBezTo>
                      <a:pt x="1356" y="4017"/>
                      <a:pt x="1600" y="3436"/>
                      <a:pt x="2131" y="2905"/>
                    </a:cubicBezTo>
                    <a:cubicBezTo>
                      <a:pt x="3003" y="1983"/>
                      <a:pt x="4552" y="1453"/>
                      <a:pt x="6152" y="1402"/>
                    </a:cubicBezTo>
                    <a:lnTo>
                      <a:pt x="29299" y="1306"/>
                    </a:lnTo>
                    <a:lnTo>
                      <a:pt x="292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51"/>
              <p:cNvSpPr/>
              <p:nvPr/>
            </p:nvSpPr>
            <p:spPr>
              <a:xfrm>
                <a:off x="5595243" y="3967439"/>
                <a:ext cx="973204" cy="272261"/>
              </a:xfrm>
              <a:custGeom>
                <a:avLst/>
                <a:gdLst/>
                <a:ahLst/>
                <a:cxnLst/>
                <a:rect l="l" t="t" r="r" b="b"/>
                <a:pathLst>
                  <a:path w="27699" h="7749" extrusionOk="0">
                    <a:moveTo>
                      <a:pt x="27699" y="7749"/>
                    </a:moveTo>
                    <a:lnTo>
                      <a:pt x="5036" y="7652"/>
                    </a:lnTo>
                    <a:lnTo>
                      <a:pt x="97" y="5955"/>
                    </a:lnTo>
                    <a:lnTo>
                      <a:pt x="0" y="2035"/>
                    </a:lnTo>
                    <a:lnTo>
                      <a:pt x="5664" y="1"/>
                    </a:lnTo>
                    <a:lnTo>
                      <a:pt x="27699" y="24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51"/>
              <p:cNvSpPr/>
              <p:nvPr/>
            </p:nvSpPr>
            <p:spPr>
              <a:xfrm>
                <a:off x="5559438" y="3943616"/>
                <a:ext cx="1034445" cy="321520"/>
              </a:xfrm>
              <a:custGeom>
                <a:avLst/>
                <a:gdLst/>
                <a:ahLst/>
                <a:cxnLst/>
                <a:rect l="l" t="t" r="r" b="b"/>
                <a:pathLst>
                  <a:path w="29442" h="9151" extrusionOk="0">
                    <a:moveTo>
                      <a:pt x="29299" y="1"/>
                    </a:moveTo>
                    <a:lnTo>
                      <a:pt x="6152" y="98"/>
                    </a:lnTo>
                    <a:cubicBezTo>
                      <a:pt x="4165" y="98"/>
                      <a:pt x="2325" y="776"/>
                      <a:pt x="1213" y="1938"/>
                    </a:cubicBezTo>
                    <a:cubicBezTo>
                      <a:pt x="438" y="2713"/>
                      <a:pt x="1" y="3681"/>
                      <a:pt x="51" y="4650"/>
                    </a:cubicBezTo>
                    <a:cubicBezTo>
                      <a:pt x="51" y="7117"/>
                      <a:pt x="2859" y="9151"/>
                      <a:pt x="6249" y="9151"/>
                    </a:cubicBezTo>
                    <a:lnTo>
                      <a:pt x="29442" y="9054"/>
                    </a:lnTo>
                    <a:lnTo>
                      <a:pt x="29442" y="7749"/>
                    </a:lnTo>
                    <a:lnTo>
                      <a:pt x="6249" y="7845"/>
                    </a:lnTo>
                    <a:cubicBezTo>
                      <a:pt x="3584" y="7845"/>
                      <a:pt x="1356" y="6342"/>
                      <a:pt x="1356" y="4599"/>
                    </a:cubicBezTo>
                    <a:cubicBezTo>
                      <a:pt x="1356" y="4018"/>
                      <a:pt x="1600" y="3391"/>
                      <a:pt x="2131" y="2856"/>
                    </a:cubicBezTo>
                    <a:cubicBezTo>
                      <a:pt x="3003" y="1938"/>
                      <a:pt x="4552" y="1403"/>
                      <a:pt x="6152" y="1403"/>
                    </a:cubicBezTo>
                    <a:lnTo>
                      <a:pt x="29299" y="1306"/>
                    </a:lnTo>
                    <a:lnTo>
                      <a:pt x="292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51"/>
              <p:cNvSpPr/>
              <p:nvPr/>
            </p:nvSpPr>
            <p:spPr>
              <a:xfrm>
                <a:off x="6183540" y="3649199"/>
                <a:ext cx="1248816" cy="272256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7749" extrusionOk="0">
                    <a:moveTo>
                      <a:pt x="35543" y="7748"/>
                    </a:moveTo>
                    <a:lnTo>
                      <a:pt x="6443" y="7702"/>
                    </a:lnTo>
                    <a:lnTo>
                      <a:pt x="97" y="5959"/>
                    </a:lnTo>
                    <a:lnTo>
                      <a:pt x="1" y="2034"/>
                    </a:lnTo>
                    <a:lnTo>
                      <a:pt x="7264" y="1"/>
                    </a:lnTo>
                    <a:lnTo>
                      <a:pt x="35543" y="24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51"/>
              <p:cNvSpPr/>
              <p:nvPr/>
            </p:nvSpPr>
            <p:spPr>
              <a:xfrm>
                <a:off x="6404731" y="3623760"/>
                <a:ext cx="1032810" cy="321515"/>
              </a:xfrm>
              <a:custGeom>
                <a:avLst/>
                <a:gdLst/>
                <a:ahLst/>
                <a:cxnLst/>
                <a:rect l="l" t="t" r="r" b="b"/>
                <a:pathLst>
                  <a:path w="29396" h="9151" extrusionOk="0">
                    <a:moveTo>
                      <a:pt x="29248" y="0"/>
                    </a:moveTo>
                    <a:lnTo>
                      <a:pt x="6102" y="97"/>
                    </a:lnTo>
                    <a:cubicBezTo>
                      <a:pt x="4119" y="97"/>
                      <a:pt x="2279" y="775"/>
                      <a:pt x="1163" y="1937"/>
                    </a:cubicBezTo>
                    <a:cubicBezTo>
                      <a:pt x="388" y="2712"/>
                      <a:pt x="1" y="3680"/>
                      <a:pt x="1" y="4649"/>
                    </a:cubicBezTo>
                    <a:cubicBezTo>
                      <a:pt x="51" y="7117"/>
                      <a:pt x="2809" y="9150"/>
                      <a:pt x="6199" y="9150"/>
                    </a:cubicBezTo>
                    <a:lnTo>
                      <a:pt x="6249" y="9150"/>
                    </a:lnTo>
                    <a:lnTo>
                      <a:pt x="29396" y="9054"/>
                    </a:lnTo>
                    <a:lnTo>
                      <a:pt x="29396" y="7748"/>
                    </a:lnTo>
                    <a:lnTo>
                      <a:pt x="6199" y="7845"/>
                    </a:lnTo>
                    <a:cubicBezTo>
                      <a:pt x="3584" y="7845"/>
                      <a:pt x="1310" y="6392"/>
                      <a:pt x="1310" y="4649"/>
                    </a:cubicBezTo>
                    <a:cubicBezTo>
                      <a:pt x="1310" y="4017"/>
                      <a:pt x="1550" y="3390"/>
                      <a:pt x="2085" y="2855"/>
                    </a:cubicBezTo>
                    <a:cubicBezTo>
                      <a:pt x="3003" y="1937"/>
                      <a:pt x="4506" y="1403"/>
                      <a:pt x="6102" y="1403"/>
                    </a:cubicBezTo>
                    <a:lnTo>
                      <a:pt x="29299" y="1306"/>
                    </a:lnTo>
                    <a:lnTo>
                      <a:pt x="292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51"/>
              <p:cNvSpPr/>
              <p:nvPr/>
            </p:nvSpPr>
            <p:spPr>
              <a:xfrm>
                <a:off x="5972575" y="3649199"/>
                <a:ext cx="973187" cy="272256"/>
              </a:xfrm>
              <a:custGeom>
                <a:avLst/>
                <a:gdLst/>
                <a:ahLst/>
                <a:cxnLst/>
                <a:rect l="l" t="t" r="r" b="b"/>
                <a:pathLst>
                  <a:path w="27699" h="7749" extrusionOk="0">
                    <a:moveTo>
                      <a:pt x="27698" y="7748"/>
                    </a:moveTo>
                    <a:lnTo>
                      <a:pt x="5036" y="7702"/>
                    </a:lnTo>
                    <a:lnTo>
                      <a:pt x="97" y="5959"/>
                    </a:lnTo>
                    <a:lnTo>
                      <a:pt x="0" y="2034"/>
                    </a:lnTo>
                    <a:lnTo>
                      <a:pt x="5668" y="1"/>
                    </a:lnTo>
                    <a:lnTo>
                      <a:pt x="27698" y="24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51"/>
              <p:cNvSpPr/>
              <p:nvPr/>
            </p:nvSpPr>
            <p:spPr>
              <a:xfrm>
                <a:off x="5938527" y="3625376"/>
                <a:ext cx="1032810" cy="321655"/>
              </a:xfrm>
              <a:custGeom>
                <a:avLst/>
                <a:gdLst/>
                <a:ahLst/>
                <a:cxnLst/>
                <a:rect l="l" t="t" r="r" b="b"/>
                <a:pathLst>
                  <a:path w="29396" h="9155" extrusionOk="0">
                    <a:moveTo>
                      <a:pt x="29248" y="1"/>
                    </a:moveTo>
                    <a:lnTo>
                      <a:pt x="6102" y="98"/>
                    </a:lnTo>
                    <a:cubicBezTo>
                      <a:pt x="4165" y="98"/>
                      <a:pt x="2278" y="826"/>
                      <a:pt x="1163" y="1988"/>
                    </a:cubicBezTo>
                    <a:cubicBezTo>
                      <a:pt x="388" y="2763"/>
                      <a:pt x="1" y="3681"/>
                      <a:pt x="1" y="4649"/>
                    </a:cubicBezTo>
                    <a:cubicBezTo>
                      <a:pt x="51" y="7167"/>
                      <a:pt x="2809" y="9155"/>
                      <a:pt x="6199" y="9155"/>
                    </a:cubicBezTo>
                    <a:lnTo>
                      <a:pt x="6249" y="9155"/>
                    </a:lnTo>
                    <a:lnTo>
                      <a:pt x="29396" y="9058"/>
                    </a:lnTo>
                    <a:lnTo>
                      <a:pt x="29396" y="7749"/>
                    </a:lnTo>
                    <a:lnTo>
                      <a:pt x="6199" y="7845"/>
                    </a:lnTo>
                    <a:cubicBezTo>
                      <a:pt x="3537" y="7845"/>
                      <a:pt x="1310" y="6393"/>
                      <a:pt x="1310" y="4649"/>
                    </a:cubicBezTo>
                    <a:cubicBezTo>
                      <a:pt x="1310" y="4022"/>
                      <a:pt x="1550" y="3390"/>
                      <a:pt x="2085" y="2860"/>
                    </a:cubicBezTo>
                    <a:cubicBezTo>
                      <a:pt x="3003" y="1988"/>
                      <a:pt x="4506" y="1407"/>
                      <a:pt x="6102" y="1407"/>
                    </a:cubicBezTo>
                    <a:lnTo>
                      <a:pt x="29299" y="1310"/>
                    </a:lnTo>
                    <a:lnTo>
                      <a:pt x="292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51"/>
              <p:cNvSpPr/>
              <p:nvPr/>
            </p:nvSpPr>
            <p:spPr>
              <a:xfrm>
                <a:off x="5934063" y="3335998"/>
                <a:ext cx="1248838" cy="272226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7748" extrusionOk="0">
                    <a:moveTo>
                      <a:pt x="35543" y="7748"/>
                    </a:moveTo>
                    <a:lnTo>
                      <a:pt x="6439" y="7701"/>
                    </a:lnTo>
                    <a:lnTo>
                      <a:pt x="97" y="5958"/>
                    </a:lnTo>
                    <a:lnTo>
                      <a:pt x="1" y="2034"/>
                    </a:lnTo>
                    <a:lnTo>
                      <a:pt x="7264" y="0"/>
                    </a:lnTo>
                    <a:lnTo>
                      <a:pt x="35543" y="24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51"/>
              <p:cNvSpPr/>
              <p:nvPr/>
            </p:nvSpPr>
            <p:spPr>
              <a:xfrm>
                <a:off x="6153497" y="3310524"/>
                <a:ext cx="1034445" cy="321520"/>
              </a:xfrm>
              <a:custGeom>
                <a:avLst/>
                <a:gdLst/>
                <a:ahLst/>
                <a:cxnLst/>
                <a:rect l="l" t="t" r="r" b="b"/>
                <a:pathLst>
                  <a:path w="29442" h="9151" extrusionOk="0">
                    <a:moveTo>
                      <a:pt x="29298" y="1"/>
                    </a:moveTo>
                    <a:lnTo>
                      <a:pt x="6152" y="97"/>
                    </a:lnTo>
                    <a:cubicBezTo>
                      <a:pt x="4165" y="97"/>
                      <a:pt x="2325" y="775"/>
                      <a:pt x="1213" y="1938"/>
                    </a:cubicBezTo>
                    <a:cubicBezTo>
                      <a:pt x="438" y="2712"/>
                      <a:pt x="0" y="3681"/>
                      <a:pt x="51" y="4649"/>
                    </a:cubicBezTo>
                    <a:cubicBezTo>
                      <a:pt x="51" y="7117"/>
                      <a:pt x="2859" y="9151"/>
                      <a:pt x="6249" y="9151"/>
                    </a:cubicBezTo>
                    <a:lnTo>
                      <a:pt x="29442" y="9054"/>
                    </a:lnTo>
                    <a:lnTo>
                      <a:pt x="29442" y="7748"/>
                    </a:lnTo>
                    <a:lnTo>
                      <a:pt x="6249" y="7845"/>
                    </a:lnTo>
                    <a:cubicBezTo>
                      <a:pt x="3584" y="7845"/>
                      <a:pt x="1356" y="6393"/>
                      <a:pt x="1356" y="4649"/>
                    </a:cubicBezTo>
                    <a:cubicBezTo>
                      <a:pt x="1356" y="4018"/>
                      <a:pt x="1600" y="3390"/>
                      <a:pt x="2131" y="2856"/>
                    </a:cubicBezTo>
                    <a:cubicBezTo>
                      <a:pt x="3003" y="1938"/>
                      <a:pt x="4552" y="1403"/>
                      <a:pt x="6152" y="1403"/>
                    </a:cubicBezTo>
                    <a:lnTo>
                      <a:pt x="29298" y="1306"/>
                    </a:lnTo>
                    <a:lnTo>
                      <a:pt x="292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51"/>
              <p:cNvSpPr/>
              <p:nvPr/>
            </p:nvSpPr>
            <p:spPr>
              <a:xfrm>
                <a:off x="5723098" y="3335998"/>
                <a:ext cx="973204" cy="272226"/>
              </a:xfrm>
              <a:custGeom>
                <a:avLst/>
                <a:gdLst/>
                <a:ahLst/>
                <a:cxnLst/>
                <a:rect l="l" t="t" r="r" b="b"/>
                <a:pathLst>
                  <a:path w="27699" h="7748" extrusionOk="0">
                    <a:moveTo>
                      <a:pt x="27698" y="7748"/>
                    </a:moveTo>
                    <a:lnTo>
                      <a:pt x="5036" y="7701"/>
                    </a:lnTo>
                    <a:lnTo>
                      <a:pt x="97" y="5958"/>
                    </a:lnTo>
                    <a:lnTo>
                      <a:pt x="0" y="2034"/>
                    </a:lnTo>
                    <a:lnTo>
                      <a:pt x="5664" y="0"/>
                    </a:lnTo>
                    <a:lnTo>
                      <a:pt x="27698" y="2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51"/>
              <p:cNvSpPr/>
              <p:nvPr/>
            </p:nvSpPr>
            <p:spPr>
              <a:xfrm>
                <a:off x="5687293" y="3312175"/>
                <a:ext cx="1034445" cy="321661"/>
              </a:xfrm>
              <a:custGeom>
                <a:avLst/>
                <a:gdLst/>
                <a:ahLst/>
                <a:cxnLst/>
                <a:rect l="l" t="t" r="r" b="b"/>
                <a:pathLst>
                  <a:path w="29442" h="9155" extrusionOk="0">
                    <a:moveTo>
                      <a:pt x="29298" y="0"/>
                    </a:moveTo>
                    <a:lnTo>
                      <a:pt x="6152" y="97"/>
                    </a:lnTo>
                    <a:cubicBezTo>
                      <a:pt x="4165" y="97"/>
                      <a:pt x="2325" y="825"/>
                      <a:pt x="1213" y="1987"/>
                    </a:cubicBezTo>
                    <a:cubicBezTo>
                      <a:pt x="438" y="2762"/>
                      <a:pt x="0" y="3680"/>
                      <a:pt x="51" y="4649"/>
                    </a:cubicBezTo>
                    <a:cubicBezTo>
                      <a:pt x="97" y="7167"/>
                      <a:pt x="2859" y="9154"/>
                      <a:pt x="6249" y="9154"/>
                    </a:cubicBezTo>
                    <a:lnTo>
                      <a:pt x="29442" y="9057"/>
                    </a:lnTo>
                    <a:lnTo>
                      <a:pt x="29442" y="7748"/>
                    </a:lnTo>
                    <a:lnTo>
                      <a:pt x="6249" y="7845"/>
                    </a:lnTo>
                    <a:cubicBezTo>
                      <a:pt x="6206" y="7846"/>
                      <a:pt x="6164" y="7846"/>
                      <a:pt x="6121" y="7846"/>
                    </a:cubicBezTo>
                    <a:cubicBezTo>
                      <a:pt x="3560" y="7846"/>
                      <a:pt x="1356" y="6364"/>
                      <a:pt x="1356" y="4649"/>
                    </a:cubicBezTo>
                    <a:cubicBezTo>
                      <a:pt x="1356" y="4021"/>
                      <a:pt x="1600" y="3390"/>
                      <a:pt x="2131" y="2859"/>
                    </a:cubicBezTo>
                    <a:cubicBezTo>
                      <a:pt x="3003" y="1987"/>
                      <a:pt x="4552" y="1406"/>
                      <a:pt x="6152" y="1406"/>
                    </a:cubicBezTo>
                    <a:lnTo>
                      <a:pt x="29298" y="1309"/>
                    </a:lnTo>
                    <a:lnTo>
                      <a:pt x="2929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51"/>
            <p:cNvGrpSpPr/>
            <p:nvPr/>
          </p:nvGrpSpPr>
          <p:grpSpPr>
            <a:xfrm>
              <a:off x="5431699" y="1492460"/>
              <a:ext cx="2361173" cy="1827693"/>
              <a:chOff x="1943432" y="273675"/>
              <a:chExt cx="1121911" cy="868428"/>
            </a:xfrm>
          </p:grpSpPr>
          <p:sp>
            <p:nvSpPr>
              <p:cNvPr id="1595" name="Google Shape;1595;p51"/>
              <p:cNvSpPr/>
              <p:nvPr/>
            </p:nvSpPr>
            <p:spPr>
              <a:xfrm>
                <a:off x="2702513" y="862867"/>
                <a:ext cx="341246" cy="124518"/>
              </a:xfrm>
              <a:custGeom>
                <a:avLst/>
                <a:gdLst/>
                <a:ahLst/>
                <a:cxnLst/>
                <a:rect l="l" t="t" r="r" b="b"/>
                <a:pathLst>
                  <a:path w="10340" h="3773" extrusionOk="0">
                    <a:moveTo>
                      <a:pt x="10340" y="1"/>
                    </a:moveTo>
                    <a:lnTo>
                      <a:pt x="1" y="615"/>
                    </a:lnTo>
                    <a:cubicBezTo>
                      <a:pt x="1" y="615"/>
                      <a:pt x="345" y="3772"/>
                      <a:pt x="4811" y="3772"/>
                    </a:cubicBezTo>
                    <a:cubicBezTo>
                      <a:pt x="4973" y="3772"/>
                      <a:pt x="5140" y="3768"/>
                      <a:pt x="5312" y="3760"/>
                    </a:cubicBezTo>
                    <a:cubicBezTo>
                      <a:pt x="5312" y="3760"/>
                      <a:pt x="5405" y="3766"/>
                      <a:pt x="5565" y="3766"/>
                    </a:cubicBezTo>
                    <a:cubicBezTo>
                      <a:pt x="6565" y="3766"/>
                      <a:pt x="10199" y="3523"/>
                      <a:pt x="103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51"/>
              <p:cNvSpPr/>
              <p:nvPr/>
            </p:nvSpPr>
            <p:spPr>
              <a:xfrm>
                <a:off x="2736274" y="459742"/>
                <a:ext cx="138875" cy="389694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11808" extrusionOk="0">
                    <a:moveTo>
                      <a:pt x="3842" y="1"/>
                    </a:moveTo>
                    <a:lnTo>
                      <a:pt x="1" y="11686"/>
                    </a:lnTo>
                    <a:lnTo>
                      <a:pt x="409" y="11807"/>
                    </a:lnTo>
                    <a:lnTo>
                      <a:pt x="2328" y="5924"/>
                    </a:lnTo>
                    <a:lnTo>
                      <a:pt x="4208" y="122"/>
                    </a:lnTo>
                    <a:lnTo>
                      <a:pt x="38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51"/>
              <p:cNvSpPr/>
              <p:nvPr/>
            </p:nvSpPr>
            <p:spPr>
              <a:xfrm>
                <a:off x="2865741" y="478620"/>
                <a:ext cx="29702" cy="3857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1687" extrusionOk="0">
                    <a:moveTo>
                      <a:pt x="491" y="1"/>
                    </a:moveTo>
                    <a:lnTo>
                      <a:pt x="0" y="11644"/>
                    </a:lnTo>
                    <a:lnTo>
                      <a:pt x="409" y="11686"/>
                    </a:lnTo>
                    <a:lnTo>
                      <a:pt x="899" y="40"/>
                    </a:lnTo>
                    <a:lnTo>
                      <a:pt x="4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51"/>
              <p:cNvSpPr/>
              <p:nvPr/>
            </p:nvSpPr>
            <p:spPr>
              <a:xfrm>
                <a:off x="2902076" y="485319"/>
                <a:ext cx="124089" cy="372202"/>
              </a:xfrm>
              <a:custGeom>
                <a:avLst/>
                <a:gdLst/>
                <a:ahLst/>
                <a:cxnLst/>
                <a:rect l="l" t="t" r="r" b="b"/>
                <a:pathLst>
                  <a:path w="3760" h="11278" extrusionOk="0">
                    <a:moveTo>
                      <a:pt x="409" y="1"/>
                    </a:moveTo>
                    <a:lnTo>
                      <a:pt x="1" y="125"/>
                    </a:lnTo>
                    <a:lnTo>
                      <a:pt x="3351" y="11277"/>
                    </a:lnTo>
                    <a:lnTo>
                      <a:pt x="3760" y="11156"/>
                    </a:lnTo>
                    <a:lnTo>
                      <a:pt x="4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51"/>
              <p:cNvSpPr/>
              <p:nvPr/>
            </p:nvSpPr>
            <p:spPr>
              <a:xfrm>
                <a:off x="2679642" y="833198"/>
                <a:ext cx="385700" cy="53992"/>
              </a:xfrm>
              <a:custGeom>
                <a:avLst/>
                <a:gdLst/>
                <a:ahLst/>
                <a:cxnLst/>
                <a:rect l="l" t="t" r="r" b="b"/>
                <a:pathLst>
                  <a:path w="11687" h="1636" extrusionOk="0">
                    <a:moveTo>
                      <a:pt x="818" y="1"/>
                    </a:moveTo>
                    <a:cubicBezTo>
                      <a:pt x="367" y="1"/>
                      <a:pt x="1" y="370"/>
                      <a:pt x="1" y="818"/>
                    </a:cubicBezTo>
                    <a:cubicBezTo>
                      <a:pt x="1" y="1269"/>
                      <a:pt x="367" y="1635"/>
                      <a:pt x="818" y="1635"/>
                    </a:cubicBezTo>
                    <a:lnTo>
                      <a:pt x="10869" y="1635"/>
                    </a:lnTo>
                    <a:cubicBezTo>
                      <a:pt x="11317" y="1635"/>
                      <a:pt x="11686" y="1269"/>
                      <a:pt x="11686" y="818"/>
                    </a:cubicBezTo>
                    <a:cubicBezTo>
                      <a:pt x="11686" y="370"/>
                      <a:pt x="11317" y="1"/>
                      <a:pt x="108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51"/>
              <p:cNvSpPr/>
              <p:nvPr/>
            </p:nvSpPr>
            <p:spPr>
              <a:xfrm>
                <a:off x="1966302" y="864286"/>
                <a:ext cx="341213" cy="124485"/>
              </a:xfrm>
              <a:custGeom>
                <a:avLst/>
                <a:gdLst/>
                <a:ahLst/>
                <a:cxnLst/>
                <a:rect l="l" t="t" r="r" b="b"/>
                <a:pathLst>
                  <a:path w="10339" h="3772" extrusionOk="0">
                    <a:moveTo>
                      <a:pt x="10339" y="0"/>
                    </a:moveTo>
                    <a:lnTo>
                      <a:pt x="0" y="612"/>
                    </a:lnTo>
                    <a:cubicBezTo>
                      <a:pt x="0" y="612"/>
                      <a:pt x="344" y="3772"/>
                      <a:pt x="4811" y="3772"/>
                    </a:cubicBezTo>
                    <a:cubicBezTo>
                      <a:pt x="4973" y="3772"/>
                      <a:pt x="5139" y="3768"/>
                      <a:pt x="5312" y="3759"/>
                    </a:cubicBezTo>
                    <a:cubicBezTo>
                      <a:pt x="5312" y="3759"/>
                      <a:pt x="5386" y="3764"/>
                      <a:pt x="5516" y="3764"/>
                    </a:cubicBezTo>
                    <a:cubicBezTo>
                      <a:pt x="6440" y="3764"/>
                      <a:pt x="10196" y="3545"/>
                      <a:pt x="103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51"/>
              <p:cNvSpPr/>
              <p:nvPr/>
            </p:nvSpPr>
            <p:spPr>
              <a:xfrm>
                <a:off x="2000063" y="461063"/>
                <a:ext cx="140261" cy="389760"/>
              </a:xfrm>
              <a:custGeom>
                <a:avLst/>
                <a:gdLst/>
                <a:ahLst/>
                <a:cxnLst/>
                <a:rect l="l" t="t" r="r" b="b"/>
                <a:pathLst>
                  <a:path w="4250" h="11810" extrusionOk="0">
                    <a:moveTo>
                      <a:pt x="3841" y="0"/>
                    </a:moveTo>
                    <a:lnTo>
                      <a:pt x="0" y="11686"/>
                    </a:lnTo>
                    <a:lnTo>
                      <a:pt x="409" y="11810"/>
                    </a:lnTo>
                    <a:lnTo>
                      <a:pt x="4250" y="124"/>
                    </a:lnTo>
                    <a:lnTo>
                      <a:pt x="38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51"/>
              <p:cNvSpPr/>
              <p:nvPr/>
            </p:nvSpPr>
            <p:spPr>
              <a:xfrm>
                <a:off x="2129498" y="479940"/>
                <a:ext cx="29702" cy="385667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1686" extrusionOk="0">
                    <a:moveTo>
                      <a:pt x="491" y="0"/>
                    </a:moveTo>
                    <a:lnTo>
                      <a:pt x="1" y="11646"/>
                    </a:lnTo>
                    <a:lnTo>
                      <a:pt x="449" y="11686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51"/>
              <p:cNvSpPr/>
              <p:nvPr/>
            </p:nvSpPr>
            <p:spPr>
              <a:xfrm>
                <a:off x="2165866" y="486738"/>
                <a:ext cx="124089" cy="372169"/>
              </a:xfrm>
              <a:custGeom>
                <a:avLst/>
                <a:gdLst/>
                <a:ahLst/>
                <a:cxnLst/>
                <a:rect l="l" t="t" r="r" b="b"/>
                <a:pathLst>
                  <a:path w="3760" h="11277" extrusionOk="0">
                    <a:moveTo>
                      <a:pt x="409" y="0"/>
                    </a:moveTo>
                    <a:lnTo>
                      <a:pt x="0" y="121"/>
                    </a:lnTo>
                    <a:lnTo>
                      <a:pt x="3351" y="11277"/>
                    </a:lnTo>
                    <a:lnTo>
                      <a:pt x="3759" y="11153"/>
                    </a:lnTo>
                    <a:lnTo>
                      <a:pt x="4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51"/>
              <p:cNvSpPr/>
              <p:nvPr/>
            </p:nvSpPr>
            <p:spPr>
              <a:xfrm>
                <a:off x="2057289" y="343541"/>
                <a:ext cx="913740" cy="216034"/>
              </a:xfrm>
              <a:custGeom>
                <a:avLst/>
                <a:gdLst/>
                <a:ahLst/>
                <a:cxnLst/>
                <a:rect l="l" t="t" r="r" b="b"/>
                <a:pathLst>
                  <a:path w="27687" h="6546" extrusionOk="0">
                    <a:moveTo>
                      <a:pt x="10552" y="0"/>
                    </a:moveTo>
                    <a:cubicBezTo>
                      <a:pt x="8157" y="0"/>
                      <a:pt x="6886" y="1642"/>
                      <a:pt x="6886" y="1642"/>
                    </a:cubicBezTo>
                    <a:cubicBezTo>
                      <a:pt x="5360" y="2596"/>
                      <a:pt x="4089" y="2914"/>
                      <a:pt x="3072" y="2914"/>
                    </a:cubicBezTo>
                    <a:cubicBezTo>
                      <a:pt x="1039" y="2914"/>
                      <a:pt x="22" y="1643"/>
                      <a:pt x="22" y="1642"/>
                    </a:cubicBezTo>
                    <a:lnTo>
                      <a:pt x="22" y="1642"/>
                    </a:lnTo>
                    <a:cubicBezTo>
                      <a:pt x="0" y="4591"/>
                      <a:pt x="1687" y="5265"/>
                      <a:pt x="3235" y="5265"/>
                    </a:cubicBezTo>
                    <a:cubicBezTo>
                      <a:pt x="4538" y="5265"/>
                      <a:pt x="5742" y="4787"/>
                      <a:pt x="5742" y="4787"/>
                    </a:cubicBezTo>
                    <a:cubicBezTo>
                      <a:pt x="7854" y="3420"/>
                      <a:pt x="9078" y="3138"/>
                      <a:pt x="9729" y="3138"/>
                    </a:cubicBezTo>
                    <a:cubicBezTo>
                      <a:pt x="10186" y="3138"/>
                      <a:pt x="10360" y="3277"/>
                      <a:pt x="10360" y="3277"/>
                    </a:cubicBezTo>
                    <a:cubicBezTo>
                      <a:pt x="11831" y="3643"/>
                      <a:pt x="13057" y="5074"/>
                      <a:pt x="13629" y="5931"/>
                    </a:cubicBezTo>
                    <a:lnTo>
                      <a:pt x="13629" y="6545"/>
                    </a:lnTo>
                    <a:cubicBezTo>
                      <a:pt x="13629" y="6545"/>
                      <a:pt x="13711" y="6421"/>
                      <a:pt x="13832" y="6219"/>
                    </a:cubicBezTo>
                    <a:cubicBezTo>
                      <a:pt x="13956" y="6421"/>
                      <a:pt x="14038" y="6545"/>
                      <a:pt x="14038" y="6545"/>
                    </a:cubicBezTo>
                    <a:lnTo>
                      <a:pt x="14038" y="5931"/>
                    </a:lnTo>
                    <a:cubicBezTo>
                      <a:pt x="14649" y="5074"/>
                      <a:pt x="15835" y="3643"/>
                      <a:pt x="17345" y="3277"/>
                    </a:cubicBezTo>
                    <a:cubicBezTo>
                      <a:pt x="17345" y="3277"/>
                      <a:pt x="17520" y="3138"/>
                      <a:pt x="17974" y="3138"/>
                    </a:cubicBezTo>
                    <a:cubicBezTo>
                      <a:pt x="18620" y="3138"/>
                      <a:pt x="19834" y="3420"/>
                      <a:pt x="21922" y="4787"/>
                    </a:cubicBezTo>
                    <a:cubicBezTo>
                      <a:pt x="21922" y="4787"/>
                      <a:pt x="23134" y="5265"/>
                      <a:pt x="24443" y="5265"/>
                    </a:cubicBezTo>
                    <a:cubicBezTo>
                      <a:pt x="25997" y="5265"/>
                      <a:pt x="27686" y="4591"/>
                      <a:pt x="27642" y="1642"/>
                    </a:cubicBezTo>
                    <a:lnTo>
                      <a:pt x="27642" y="1642"/>
                    </a:lnTo>
                    <a:cubicBezTo>
                      <a:pt x="27642" y="1643"/>
                      <a:pt x="26643" y="2914"/>
                      <a:pt x="24610" y="2914"/>
                    </a:cubicBezTo>
                    <a:cubicBezTo>
                      <a:pt x="23593" y="2914"/>
                      <a:pt x="22317" y="2596"/>
                      <a:pt x="20778" y="1642"/>
                    </a:cubicBezTo>
                    <a:cubicBezTo>
                      <a:pt x="20778" y="1642"/>
                      <a:pt x="19534" y="0"/>
                      <a:pt x="17150" y="0"/>
                    </a:cubicBezTo>
                    <a:cubicBezTo>
                      <a:pt x="16573" y="0"/>
                      <a:pt x="15930" y="96"/>
                      <a:pt x="15221" y="335"/>
                    </a:cubicBezTo>
                    <a:cubicBezTo>
                      <a:pt x="15221" y="335"/>
                      <a:pt x="14831" y="605"/>
                      <a:pt x="14307" y="605"/>
                    </a:cubicBezTo>
                    <a:cubicBezTo>
                      <a:pt x="14220" y="605"/>
                      <a:pt x="14130" y="597"/>
                      <a:pt x="14038" y="580"/>
                    </a:cubicBezTo>
                    <a:lnTo>
                      <a:pt x="14038" y="456"/>
                    </a:lnTo>
                    <a:cubicBezTo>
                      <a:pt x="13995" y="498"/>
                      <a:pt x="13913" y="498"/>
                      <a:pt x="13832" y="538"/>
                    </a:cubicBezTo>
                    <a:cubicBezTo>
                      <a:pt x="13792" y="498"/>
                      <a:pt x="13711" y="498"/>
                      <a:pt x="13629" y="456"/>
                    </a:cubicBezTo>
                    <a:lnTo>
                      <a:pt x="13629" y="580"/>
                    </a:lnTo>
                    <a:cubicBezTo>
                      <a:pt x="13542" y="597"/>
                      <a:pt x="13456" y="605"/>
                      <a:pt x="13374" y="605"/>
                    </a:cubicBezTo>
                    <a:cubicBezTo>
                      <a:pt x="12875" y="605"/>
                      <a:pt x="12485" y="335"/>
                      <a:pt x="12485" y="335"/>
                    </a:cubicBezTo>
                    <a:cubicBezTo>
                      <a:pt x="11776" y="96"/>
                      <a:pt x="11131" y="0"/>
                      <a:pt x="105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51"/>
              <p:cNvSpPr/>
              <p:nvPr/>
            </p:nvSpPr>
            <p:spPr>
              <a:xfrm>
                <a:off x="1943432" y="834617"/>
                <a:ext cx="385667" cy="53959"/>
              </a:xfrm>
              <a:custGeom>
                <a:avLst/>
                <a:gdLst/>
                <a:ahLst/>
                <a:cxnLst/>
                <a:rect l="l" t="t" r="r" b="b"/>
                <a:pathLst>
                  <a:path w="11686" h="1635" extrusionOk="0">
                    <a:moveTo>
                      <a:pt x="817" y="0"/>
                    </a:moveTo>
                    <a:cubicBezTo>
                      <a:pt x="366" y="0"/>
                      <a:pt x="0" y="367"/>
                      <a:pt x="0" y="818"/>
                    </a:cubicBezTo>
                    <a:cubicBezTo>
                      <a:pt x="0" y="1265"/>
                      <a:pt x="366" y="1635"/>
                      <a:pt x="817" y="1635"/>
                    </a:cubicBezTo>
                    <a:lnTo>
                      <a:pt x="10869" y="1635"/>
                    </a:lnTo>
                    <a:cubicBezTo>
                      <a:pt x="11316" y="1635"/>
                      <a:pt x="11686" y="1265"/>
                      <a:pt x="11686" y="818"/>
                    </a:cubicBezTo>
                    <a:cubicBezTo>
                      <a:pt x="11686" y="367"/>
                      <a:pt x="11316" y="0"/>
                      <a:pt x="108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51"/>
              <p:cNvSpPr/>
              <p:nvPr/>
            </p:nvSpPr>
            <p:spPr>
              <a:xfrm>
                <a:off x="2227877" y="273675"/>
                <a:ext cx="583946" cy="868428"/>
              </a:xfrm>
              <a:custGeom>
                <a:avLst/>
                <a:gdLst/>
                <a:ahLst/>
                <a:cxnLst/>
                <a:rect l="l" t="t" r="r" b="b"/>
                <a:pathLst>
                  <a:path w="17694" h="26314" extrusionOk="0">
                    <a:moveTo>
                      <a:pt x="8542" y="0"/>
                    </a:moveTo>
                    <a:cubicBezTo>
                      <a:pt x="7682" y="0"/>
                      <a:pt x="6989" y="736"/>
                      <a:pt x="6989" y="1592"/>
                    </a:cubicBezTo>
                    <a:lnTo>
                      <a:pt x="6989" y="21286"/>
                    </a:lnTo>
                    <a:lnTo>
                      <a:pt x="3433" y="21286"/>
                    </a:lnTo>
                    <a:cubicBezTo>
                      <a:pt x="2822" y="21286"/>
                      <a:pt x="2331" y="21737"/>
                      <a:pt x="2331" y="22348"/>
                    </a:cubicBezTo>
                    <a:cubicBezTo>
                      <a:pt x="2331" y="22963"/>
                      <a:pt x="2822" y="23411"/>
                      <a:pt x="3433" y="23411"/>
                    </a:cubicBezTo>
                    <a:lnTo>
                      <a:pt x="1514" y="23411"/>
                    </a:lnTo>
                    <a:cubicBezTo>
                      <a:pt x="654" y="23411"/>
                      <a:pt x="1" y="24064"/>
                      <a:pt x="1" y="24881"/>
                    </a:cubicBezTo>
                    <a:cubicBezTo>
                      <a:pt x="1" y="25659"/>
                      <a:pt x="654" y="26313"/>
                      <a:pt x="1514" y="26313"/>
                    </a:cubicBezTo>
                    <a:lnTo>
                      <a:pt x="16223" y="26313"/>
                    </a:lnTo>
                    <a:cubicBezTo>
                      <a:pt x="17040" y="26313"/>
                      <a:pt x="17694" y="25659"/>
                      <a:pt x="17694" y="24881"/>
                    </a:cubicBezTo>
                    <a:cubicBezTo>
                      <a:pt x="17694" y="24064"/>
                      <a:pt x="17040" y="23411"/>
                      <a:pt x="16223" y="23411"/>
                    </a:cubicBezTo>
                    <a:lnTo>
                      <a:pt x="14180" y="23411"/>
                    </a:lnTo>
                    <a:cubicBezTo>
                      <a:pt x="14752" y="23411"/>
                      <a:pt x="15242" y="22963"/>
                      <a:pt x="15242" y="22348"/>
                    </a:cubicBezTo>
                    <a:cubicBezTo>
                      <a:pt x="15242" y="21737"/>
                      <a:pt x="14752" y="21286"/>
                      <a:pt x="14180" y="21286"/>
                    </a:cubicBezTo>
                    <a:lnTo>
                      <a:pt x="10134" y="21286"/>
                    </a:lnTo>
                    <a:lnTo>
                      <a:pt x="10134" y="1592"/>
                    </a:lnTo>
                    <a:cubicBezTo>
                      <a:pt x="10134" y="736"/>
                      <a:pt x="9441" y="0"/>
                      <a:pt x="854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51"/>
              <p:cNvSpPr/>
              <p:nvPr/>
            </p:nvSpPr>
            <p:spPr>
              <a:xfrm>
                <a:off x="2469287" y="409810"/>
                <a:ext cx="82242" cy="82341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2495" extrusionOk="0">
                    <a:moveTo>
                      <a:pt x="1227" y="0"/>
                    </a:moveTo>
                    <a:cubicBezTo>
                      <a:pt x="530" y="0"/>
                      <a:pt x="1" y="572"/>
                      <a:pt x="1" y="1269"/>
                    </a:cubicBezTo>
                    <a:cubicBezTo>
                      <a:pt x="1" y="1962"/>
                      <a:pt x="530" y="2494"/>
                      <a:pt x="1227" y="2494"/>
                    </a:cubicBezTo>
                    <a:cubicBezTo>
                      <a:pt x="1920" y="2494"/>
                      <a:pt x="2492" y="1962"/>
                      <a:pt x="2492" y="1269"/>
                    </a:cubicBezTo>
                    <a:cubicBezTo>
                      <a:pt x="2492" y="572"/>
                      <a:pt x="1920" y="0"/>
                      <a:pt x="12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51"/>
              <p:cNvSpPr/>
              <p:nvPr/>
            </p:nvSpPr>
            <p:spPr>
              <a:xfrm>
                <a:off x="2453116" y="918212"/>
                <a:ext cx="113298" cy="114585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3472" extrusionOk="0">
                    <a:moveTo>
                      <a:pt x="1717" y="1"/>
                    </a:moveTo>
                    <a:cubicBezTo>
                      <a:pt x="775" y="1"/>
                      <a:pt x="1" y="775"/>
                      <a:pt x="1" y="1756"/>
                    </a:cubicBezTo>
                    <a:cubicBezTo>
                      <a:pt x="1" y="2697"/>
                      <a:pt x="775" y="3472"/>
                      <a:pt x="1717" y="3472"/>
                    </a:cubicBezTo>
                    <a:cubicBezTo>
                      <a:pt x="2697" y="3472"/>
                      <a:pt x="3433" y="2697"/>
                      <a:pt x="3433" y="1756"/>
                    </a:cubicBezTo>
                    <a:cubicBezTo>
                      <a:pt x="3433" y="775"/>
                      <a:pt x="2697" y="1"/>
                      <a:pt x="17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AB43788-ADD4-7C24-E161-1AE0A890F29C}"/>
              </a:ext>
            </a:extLst>
          </p:cNvPr>
          <p:cNvSpPr/>
          <p:nvPr/>
        </p:nvSpPr>
        <p:spPr>
          <a:xfrm>
            <a:off x="690517" y="3399926"/>
            <a:ext cx="3562505" cy="1268918"/>
          </a:xfrm>
          <a:prstGeom prst="rect">
            <a:avLst/>
          </a:prstGeom>
          <a:solidFill>
            <a:srgbClr val="1E3A5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Any questions?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hlinkClick r:id="rId3"/>
              </a:rPr>
              <a:t>L</a:t>
            </a:r>
            <a:r>
              <a:rPr lang="en" dirty="0">
                <a:hlinkClick r:id="rId3"/>
              </a:rPr>
              <a:t>egallens.help@gmail.com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 of the risks</a:t>
            </a:r>
            <a:endParaRPr/>
          </a:p>
        </p:txBody>
      </p:sp>
      <p:sp>
        <p:nvSpPr>
          <p:cNvPr id="1085" name="Google Shape;1085;p38"/>
          <p:cNvSpPr txBox="1"/>
          <p:nvPr/>
        </p:nvSpPr>
        <p:spPr>
          <a:xfrm>
            <a:off x="6587650" y="2357156"/>
            <a:ext cx="1836300" cy="89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sz="1200" b="1" dirty="0">
                <a:solidFill>
                  <a:schemeClr val="tx1"/>
                </a:solidFill>
              </a:rPr>
              <a:t>Lack of Legal Awareness</a:t>
            </a:r>
            <a:endParaRPr lang="en-IN" sz="12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086" name="Google Shape;1086;p38"/>
          <p:cNvSpPr txBox="1"/>
          <p:nvPr/>
        </p:nvSpPr>
        <p:spPr>
          <a:xfrm>
            <a:off x="6587800" y="2193574"/>
            <a:ext cx="1836300" cy="398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800" dirty="0">
                <a:solidFill>
                  <a:schemeClr val="tx1"/>
                </a:solidFill>
              </a:rPr>
              <a:t>Many citizens are unaware of their legal rights and procedures due to low legal literacy.</a:t>
            </a:r>
          </a:p>
        </p:txBody>
      </p:sp>
      <p:sp>
        <p:nvSpPr>
          <p:cNvPr id="1087" name="Google Shape;1087;p38"/>
          <p:cNvSpPr txBox="1"/>
          <p:nvPr/>
        </p:nvSpPr>
        <p:spPr>
          <a:xfrm>
            <a:off x="6587650" y="4184173"/>
            <a:ext cx="183630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sz="1200" b="1" dirty="0">
                <a:solidFill>
                  <a:schemeClr val="tx1"/>
                </a:solidFill>
              </a:rPr>
              <a:t>Delayed Case Resolutions</a:t>
            </a:r>
            <a:endParaRPr lang="en-IN" sz="12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088" name="Google Shape;1088;p38"/>
          <p:cNvSpPr txBox="1"/>
          <p:nvPr/>
        </p:nvSpPr>
        <p:spPr>
          <a:xfrm>
            <a:off x="6587800" y="3923925"/>
            <a:ext cx="1836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800" dirty="0">
                <a:solidFill>
                  <a:schemeClr val="tx1"/>
                </a:solidFill>
              </a:rPr>
              <a:t>Massive backlog — over 4 crore cases pending across Indian courts. Delays affect justice delivery.</a:t>
            </a:r>
          </a:p>
        </p:txBody>
      </p:sp>
      <p:sp>
        <p:nvSpPr>
          <p:cNvPr id="1089" name="Google Shape;1089;p38"/>
          <p:cNvSpPr txBox="1"/>
          <p:nvPr/>
        </p:nvSpPr>
        <p:spPr>
          <a:xfrm>
            <a:off x="719900" y="4067104"/>
            <a:ext cx="183630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/>
            <a:r>
              <a:rPr lang="en-IN" sz="1200" b="1" dirty="0">
                <a:solidFill>
                  <a:schemeClr val="tx1"/>
                </a:solidFill>
              </a:rPr>
              <a:t>Costly Legal Services</a:t>
            </a:r>
            <a:endParaRPr lang="en-IN" sz="1200" dirty="0">
              <a:solidFill>
                <a:schemeClr val="tx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090" name="Google Shape;1090;p38"/>
          <p:cNvSpPr txBox="1"/>
          <p:nvPr/>
        </p:nvSpPr>
        <p:spPr>
          <a:xfrm>
            <a:off x="719900" y="3904850"/>
            <a:ext cx="1836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800" dirty="0">
                <a:solidFill>
                  <a:schemeClr val="tx1"/>
                </a:solidFill>
              </a:rPr>
              <a:t>High legal fees make it difficult for individuals and small businesses to afford proper representation.</a:t>
            </a:r>
          </a:p>
        </p:txBody>
      </p:sp>
      <p:sp>
        <p:nvSpPr>
          <p:cNvPr id="1091" name="Google Shape;1091;p38"/>
          <p:cNvSpPr txBox="1"/>
          <p:nvPr/>
        </p:nvSpPr>
        <p:spPr>
          <a:xfrm>
            <a:off x="430974" y="2361656"/>
            <a:ext cx="2223325" cy="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/>
            <a:r>
              <a:rPr lang="en-IN" sz="1200" b="1" dirty="0">
                <a:solidFill>
                  <a:schemeClr val="tx1"/>
                </a:solidFill>
              </a:rPr>
              <a:t>Difficulty in Legal Research &amp; Access to Case Law</a:t>
            </a:r>
            <a:endParaRPr lang="en-IN" sz="1200" dirty="0">
              <a:solidFill>
                <a:schemeClr val="tx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092" name="Google Shape;1092;p38"/>
          <p:cNvSpPr txBox="1"/>
          <p:nvPr/>
        </p:nvSpPr>
        <p:spPr>
          <a:xfrm>
            <a:off x="719900" y="2230986"/>
            <a:ext cx="1836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800" dirty="0">
                <a:solidFill>
                  <a:schemeClr val="tx1"/>
                </a:solidFill>
              </a:rPr>
              <a:t>Lawyers and students often struggle to find relevant case laws and interpretations efficiently.</a:t>
            </a:r>
          </a:p>
        </p:txBody>
      </p:sp>
      <p:sp>
        <p:nvSpPr>
          <p:cNvPr id="1093" name="Google Shape;1093;p38"/>
          <p:cNvSpPr/>
          <p:nvPr/>
        </p:nvSpPr>
        <p:spPr>
          <a:xfrm>
            <a:off x="6672650" y="1187324"/>
            <a:ext cx="617700" cy="61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rPr>
              <a:t>20%</a:t>
            </a:r>
            <a:endParaRPr sz="1600">
              <a:solidFill>
                <a:schemeClr val="lt1"/>
              </a:solidFill>
              <a:latin typeface="Lora SemiBold"/>
              <a:ea typeface="Lora SemiBold"/>
              <a:cs typeface="Lora SemiBold"/>
              <a:sym typeface="Lora SemiBold"/>
            </a:endParaRPr>
          </a:p>
        </p:txBody>
      </p:sp>
      <p:sp>
        <p:nvSpPr>
          <p:cNvPr id="1094" name="Google Shape;1094;p38"/>
          <p:cNvSpPr/>
          <p:nvPr/>
        </p:nvSpPr>
        <p:spPr>
          <a:xfrm>
            <a:off x="6672650" y="2949925"/>
            <a:ext cx="617700" cy="61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rPr>
              <a:t>30%</a:t>
            </a:r>
            <a:endParaRPr sz="1600">
              <a:solidFill>
                <a:schemeClr val="lt1"/>
              </a:solidFill>
              <a:latin typeface="Lora SemiBold"/>
              <a:ea typeface="Lora SemiBold"/>
              <a:cs typeface="Lora SemiBold"/>
              <a:sym typeface="Lora SemiBold"/>
            </a:endParaRPr>
          </a:p>
        </p:txBody>
      </p:sp>
      <p:sp>
        <p:nvSpPr>
          <p:cNvPr id="1095" name="Google Shape;1095;p38"/>
          <p:cNvSpPr/>
          <p:nvPr/>
        </p:nvSpPr>
        <p:spPr>
          <a:xfrm>
            <a:off x="1853650" y="2936750"/>
            <a:ext cx="617700" cy="61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rPr>
              <a:t>5%</a:t>
            </a:r>
            <a:endParaRPr sz="1600">
              <a:solidFill>
                <a:schemeClr val="lt1"/>
              </a:solidFill>
              <a:latin typeface="Lora SemiBold"/>
              <a:ea typeface="Lora SemiBold"/>
              <a:cs typeface="Lora SemiBold"/>
              <a:sym typeface="Lora SemiBold"/>
            </a:endParaRPr>
          </a:p>
        </p:txBody>
      </p:sp>
      <p:sp>
        <p:nvSpPr>
          <p:cNvPr id="1096" name="Google Shape;1096;p38"/>
          <p:cNvSpPr/>
          <p:nvPr/>
        </p:nvSpPr>
        <p:spPr>
          <a:xfrm>
            <a:off x="1853525" y="1175425"/>
            <a:ext cx="617700" cy="61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ora SemiBold"/>
                <a:ea typeface="Lora SemiBold"/>
                <a:cs typeface="Lora SemiBold"/>
                <a:sym typeface="Lora SemiBold"/>
              </a:rPr>
              <a:t>45%</a:t>
            </a:r>
            <a:endParaRPr sz="1600">
              <a:solidFill>
                <a:schemeClr val="lt1"/>
              </a:solidFill>
              <a:latin typeface="Lora SemiBold"/>
              <a:ea typeface="Lora SemiBold"/>
              <a:cs typeface="Lora SemiBold"/>
              <a:sym typeface="Lora SemiBold"/>
            </a:endParaRPr>
          </a:p>
        </p:txBody>
      </p:sp>
      <p:pic>
        <p:nvPicPr>
          <p:cNvPr id="1098" name="Google Shape;1098;p38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8512" y="1560300"/>
            <a:ext cx="2966976" cy="214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495E83-6BC7-35E9-443C-D22D92246B61}"/>
              </a:ext>
            </a:extLst>
          </p:cNvPr>
          <p:cNvSpPr txBox="1"/>
          <p:nvPr/>
        </p:nvSpPr>
        <p:spPr>
          <a:xfrm>
            <a:off x="5812971" y="47244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4"/>
          <p:cNvSpPr txBox="1">
            <a:spLocks noGrp="1"/>
          </p:cNvSpPr>
          <p:nvPr>
            <p:ph type="title" idx="9"/>
          </p:nvPr>
        </p:nvSpPr>
        <p:spPr>
          <a:xfrm>
            <a:off x="1273825" y="1707170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96" name="Google Shape;896;p34"/>
          <p:cNvSpPr txBox="1">
            <a:spLocks noGrp="1"/>
          </p:cNvSpPr>
          <p:nvPr>
            <p:ph type="title" idx="13"/>
          </p:nvPr>
        </p:nvSpPr>
        <p:spPr>
          <a:xfrm>
            <a:off x="5154335" y="1707170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97" name="Google Shape;897;p34"/>
          <p:cNvSpPr txBox="1">
            <a:spLocks noGrp="1"/>
          </p:cNvSpPr>
          <p:nvPr>
            <p:ph type="title" idx="14"/>
          </p:nvPr>
        </p:nvSpPr>
        <p:spPr>
          <a:xfrm>
            <a:off x="3214080" y="1707170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98" name="Google Shape;898;p34"/>
          <p:cNvSpPr txBox="1">
            <a:spLocks noGrp="1"/>
          </p:cNvSpPr>
          <p:nvPr>
            <p:ph type="title" idx="15"/>
          </p:nvPr>
        </p:nvSpPr>
        <p:spPr>
          <a:xfrm>
            <a:off x="7094590" y="1707170"/>
            <a:ext cx="775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00" name="Google Shape;900;p34"/>
          <p:cNvSpPr txBox="1">
            <a:spLocks noGrp="1"/>
          </p:cNvSpPr>
          <p:nvPr>
            <p:ph type="title" idx="6"/>
          </p:nvPr>
        </p:nvSpPr>
        <p:spPr>
          <a:xfrm>
            <a:off x="6541090" y="2591875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Out Team</a:t>
            </a:r>
            <a:endParaRPr dirty="0"/>
          </a:p>
        </p:txBody>
      </p:sp>
      <p:sp>
        <p:nvSpPr>
          <p:cNvPr id="901" name="Google Shape;901;p34"/>
          <p:cNvSpPr txBox="1">
            <a:spLocks noGrp="1"/>
          </p:cNvSpPr>
          <p:nvPr>
            <p:ph type="title" idx="5"/>
          </p:nvPr>
        </p:nvSpPr>
        <p:spPr>
          <a:xfrm>
            <a:off x="4600835" y="2591875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What’s Different</a:t>
            </a:r>
            <a:endParaRPr dirty="0"/>
          </a:p>
        </p:txBody>
      </p:sp>
      <p:sp>
        <p:nvSpPr>
          <p:cNvPr id="902" name="Google Shape;90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903" name="Google Shape;903;p34"/>
          <p:cNvSpPr txBox="1">
            <a:spLocks noGrp="1"/>
          </p:cNvSpPr>
          <p:nvPr>
            <p:ph type="title" idx="2"/>
          </p:nvPr>
        </p:nvSpPr>
        <p:spPr>
          <a:xfrm>
            <a:off x="720325" y="2591875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br>
              <a:rPr lang="en" dirty="0"/>
            </a:br>
            <a:r>
              <a:rPr lang="en" dirty="0"/>
              <a:t>Statement</a:t>
            </a:r>
            <a:endParaRPr dirty="0"/>
          </a:p>
        </p:txBody>
      </p:sp>
      <p:sp>
        <p:nvSpPr>
          <p:cNvPr id="904" name="Google Shape;904;p34"/>
          <p:cNvSpPr txBox="1">
            <a:spLocks noGrp="1"/>
          </p:cNvSpPr>
          <p:nvPr>
            <p:ph type="title" idx="3"/>
          </p:nvPr>
        </p:nvSpPr>
        <p:spPr>
          <a:xfrm>
            <a:off x="2660580" y="2591875"/>
            <a:ext cx="1882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35"/>
          <p:cNvSpPr/>
          <p:nvPr/>
        </p:nvSpPr>
        <p:spPr>
          <a:xfrm>
            <a:off x="797925" y="786738"/>
            <a:ext cx="2813100" cy="3760800"/>
          </a:xfrm>
          <a:prstGeom prst="rect">
            <a:avLst/>
          </a:prstGeom>
          <a:solidFill>
            <a:schemeClr val="lt1">
              <a:alpha val="1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13" name="Google Shape;913;p35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6730" r="1196"/>
          <a:stretch/>
        </p:blipFill>
        <p:spPr>
          <a:xfrm>
            <a:off x="950325" y="595963"/>
            <a:ext cx="2813100" cy="3799200"/>
          </a:xfrm>
          <a:prstGeom prst="rect">
            <a:avLst/>
          </a:prstGeom>
        </p:spPr>
      </p:pic>
      <p:sp>
        <p:nvSpPr>
          <p:cNvPr id="914" name="Google Shape;914;p35"/>
          <p:cNvSpPr txBox="1">
            <a:spLocks noGrp="1"/>
          </p:cNvSpPr>
          <p:nvPr>
            <p:ph type="title"/>
          </p:nvPr>
        </p:nvSpPr>
        <p:spPr>
          <a:xfrm>
            <a:off x="4259025" y="2232175"/>
            <a:ext cx="4171800" cy="155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Problem</a:t>
            </a:r>
            <a:br>
              <a:rPr lang="en-US" dirty="0"/>
            </a:br>
            <a:r>
              <a:rPr lang="en-US" dirty="0"/>
              <a:t>Statement</a:t>
            </a:r>
            <a:endParaRPr dirty="0"/>
          </a:p>
        </p:txBody>
      </p:sp>
      <p:sp>
        <p:nvSpPr>
          <p:cNvPr id="915" name="Google Shape;915;p35"/>
          <p:cNvSpPr txBox="1">
            <a:spLocks noGrp="1"/>
          </p:cNvSpPr>
          <p:nvPr>
            <p:ph type="title" idx="2"/>
          </p:nvPr>
        </p:nvSpPr>
        <p:spPr>
          <a:xfrm>
            <a:off x="4259025" y="1030650"/>
            <a:ext cx="1108500" cy="11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16" name="Google Shape;916;p35"/>
          <p:cNvSpPr txBox="1">
            <a:spLocks noGrp="1"/>
          </p:cNvSpPr>
          <p:nvPr>
            <p:ph type="subTitle" idx="1"/>
          </p:nvPr>
        </p:nvSpPr>
        <p:spPr>
          <a:xfrm>
            <a:off x="4259025" y="3783763"/>
            <a:ext cx="41718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Why do we need Legal Lens?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36"/>
          <p:cNvSpPr txBox="1">
            <a:spLocks noGrp="1"/>
          </p:cNvSpPr>
          <p:nvPr>
            <p:ph type="title"/>
          </p:nvPr>
        </p:nvSpPr>
        <p:spPr>
          <a:xfrm>
            <a:off x="4209774" y="1372825"/>
            <a:ext cx="4427329" cy="132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b="1" dirty="0"/>
              <a:t>The Legal World is Stuck in the Past</a:t>
            </a:r>
            <a:endParaRPr lang="en-IN" dirty="0"/>
          </a:p>
        </p:txBody>
      </p:sp>
      <p:sp>
        <p:nvSpPr>
          <p:cNvPr id="922" name="Google Shape;922;p36"/>
          <p:cNvSpPr txBox="1">
            <a:spLocks noGrp="1"/>
          </p:cNvSpPr>
          <p:nvPr>
            <p:ph type="subTitle" idx="1"/>
          </p:nvPr>
        </p:nvSpPr>
        <p:spPr>
          <a:xfrm>
            <a:off x="4209775" y="2695449"/>
            <a:ext cx="4244700" cy="1230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b="1" dirty="0"/>
              <a:t>Legal professionals and citizens in India struggle with time-consuming legal research, scattered information, and poor access to affordable legal help.</a:t>
            </a:r>
            <a:r>
              <a:rPr lang="en-IN" dirty="0"/>
              <a:t> Legal Lens solves this with an AI-powered platform for smart legal insights, case law search, and contract analysis — fast, reliable, and made for India. </a:t>
            </a:r>
            <a:endParaRPr dirty="0"/>
          </a:p>
        </p:txBody>
      </p:sp>
      <p:grpSp>
        <p:nvGrpSpPr>
          <p:cNvPr id="923" name="Google Shape;923;p36"/>
          <p:cNvGrpSpPr/>
          <p:nvPr/>
        </p:nvGrpSpPr>
        <p:grpSpPr>
          <a:xfrm>
            <a:off x="767453" y="1967506"/>
            <a:ext cx="3012419" cy="2204106"/>
            <a:chOff x="767453" y="1967506"/>
            <a:chExt cx="3012419" cy="2204106"/>
          </a:xfrm>
        </p:grpSpPr>
        <p:grpSp>
          <p:nvGrpSpPr>
            <p:cNvPr id="924" name="Google Shape;924;p36"/>
            <p:cNvGrpSpPr/>
            <p:nvPr/>
          </p:nvGrpSpPr>
          <p:grpSpPr>
            <a:xfrm>
              <a:off x="767453" y="1967506"/>
              <a:ext cx="2891670" cy="1923963"/>
              <a:chOff x="487650" y="2507725"/>
              <a:chExt cx="3150654" cy="2096277"/>
            </a:xfrm>
          </p:grpSpPr>
          <p:sp>
            <p:nvSpPr>
              <p:cNvPr id="925" name="Google Shape;925;p36"/>
              <p:cNvSpPr/>
              <p:nvPr/>
            </p:nvSpPr>
            <p:spPr>
              <a:xfrm>
                <a:off x="2242570" y="3973322"/>
                <a:ext cx="198323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9951" h="27593" extrusionOk="0">
                    <a:moveTo>
                      <a:pt x="8265" y="0"/>
                    </a:moveTo>
                    <a:lnTo>
                      <a:pt x="7993" y="0"/>
                    </a:lnTo>
                    <a:lnTo>
                      <a:pt x="6823" y="0"/>
                    </a:lnTo>
                    <a:lnTo>
                      <a:pt x="4677" y="18458"/>
                    </a:lnTo>
                    <a:lnTo>
                      <a:pt x="3126" y="0"/>
                    </a:lnTo>
                    <a:lnTo>
                      <a:pt x="1440" y="0"/>
                    </a:lnTo>
                    <a:lnTo>
                      <a:pt x="1168" y="0"/>
                    </a:lnTo>
                    <a:lnTo>
                      <a:pt x="1" y="0"/>
                    </a:lnTo>
                    <a:lnTo>
                      <a:pt x="2339" y="27592"/>
                    </a:lnTo>
                    <a:lnTo>
                      <a:pt x="3535" y="27592"/>
                    </a:lnTo>
                    <a:lnTo>
                      <a:pt x="3615" y="27592"/>
                    </a:lnTo>
                    <a:lnTo>
                      <a:pt x="3807" y="27592"/>
                    </a:lnTo>
                    <a:lnTo>
                      <a:pt x="4811" y="27592"/>
                    </a:lnTo>
                    <a:lnTo>
                      <a:pt x="5083" y="27592"/>
                    </a:lnTo>
                    <a:lnTo>
                      <a:pt x="5464" y="27592"/>
                    </a:lnTo>
                    <a:lnTo>
                      <a:pt x="6743" y="27592"/>
                    </a:lnTo>
                    <a:lnTo>
                      <a:pt x="99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6"/>
              <p:cNvSpPr/>
              <p:nvPr/>
            </p:nvSpPr>
            <p:spPr>
              <a:xfrm>
                <a:off x="487650" y="4443605"/>
                <a:ext cx="3150654" cy="160397"/>
              </a:xfrm>
              <a:custGeom>
                <a:avLst/>
                <a:gdLst/>
                <a:ahLst/>
                <a:cxnLst/>
                <a:rect l="l" t="t" r="r" b="b"/>
                <a:pathLst>
                  <a:path w="158086" h="8048" extrusionOk="0">
                    <a:moveTo>
                      <a:pt x="79030" y="0"/>
                    </a:moveTo>
                    <a:cubicBezTo>
                      <a:pt x="122690" y="0"/>
                      <a:pt x="158086" y="1795"/>
                      <a:pt x="158086" y="4024"/>
                    </a:cubicBezTo>
                    <a:cubicBezTo>
                      <a:pt x="158086" y="6253"/>
                      <a:pt x="122690" y="8047"/>
                      <a:pt x="79030" y="8047"/>
                    </a:cubicBezTo>
                    <a:cubicBezTo>
                      <a:pt x="35396" y="8047"/>
                      <a:pt x="0" y="6253"/>
                      <a:pt x="0" y="4024"/>
                    </a:cubicBezTo>
                    <a:cubicBezTo>
                      <a:pt x="0" y="1795"/>
                      <a:pt x="35396" y="0"/>
                      <a:pt x="79030" y="0"/>
                    </a:cubicBezTo>
                    <a:close/>
                  </a:path>
                </a:pathLst>
              </a:custGeom>
              <a:solidFill>
                <a:schemeClr val="dk1">
                  <a:alpha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6"/>
              <p:cNvSpPr/>
              <p:nvPr/>
            </p:nvSpPr>
            <p:spPr>
              <a:xfrm>
                <a:off x="2349852" y="3352409"/>
                <a:ext cx="73143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27593" extrusionOk="0">
                    <a:moveTo>
                      <a:pt x="2256" y="27593"/>
                    </a:moveTo>
                    <a:lnTo>
                      <a:pt x="3669" y="27593"/>
                    </a:lnTo>
                    <a:lnTo>
                      <a:pt x="1414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6"/>
              <p:cNvSpPr/>
              <p:nvPr/>
            </p:nvSpPr>
            <p:spPr>
              <a:xfrm>
                <a:off x="2372612" y="3352409"/>
                <a:ext cx="82371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7593" extrusionOk="0">
                    <a:moveTo>
                      <a:pt x="2255" y="27593"/>
                    </a:moveTo>
                    <a:lnTo>
                      <a:pt x="4132" y="27593"/>
                    </a:lnTo>
                    <a:lnTo>
                      <a:pt x="1875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6"/>
              <p:cNvSpPr/>
              <p:nvPr/>
            </p:nvSpPr>
            <p:spPr>
              <a:xfrm>
                <a:off x="3057440" y="3973322"/>
                <a:ext cx="73143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27593" extrusionOk="0">
                    <a:moveTo>
                      <a:pt x="2256" y="27592"/>
                    </a:moveTo>
                    <a:lnTo>
                      <a:pt x="3670" y="27592"/>
                    </a:lnTo>
                    <a:lnTo>
                      <a:pt x="1415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6"/>
              <p:cNvSpPr/>
              <p:nvPr/>
            </p:nvSpPr>
            <p:spPr>
              <a:xfrm>
                <a:off x="3080200" y="3973322"/>
                <a:ext cx="82371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7593" extrusionOk="0">
                    <a:moveTo>
                      <a:pt x="2256" y="27592"/>
                    </a:moveTo>
                    <a:lnTo>
                      <a:pt x="4133" y="27592"/>
                    </a:lnTo>
                    <a:lnTo>
                      <a:pt x="1875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6"/>
              <p:cNvSpPr/>
              <p:nvPr/>
            </p:nvSpPr>
            <p:spPr>
              <a:xfrm>
                <a:off x="2611511" y="3973322"/>
                <a:ext cx="209723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10523" h="27593" extrusionOk="0">
                    <a:moveTo>
                      <a:pt x="8265" y="0"/>
                    </a:moveTo>
                    <a:lnTo>
                      <a:pt x="6663" y="0"/>
                    </a:lnTo>
                    <a:lnTo>
                      <a:pt x="6417" y="0"/>
                    </a:lnTo>
                    <a:lnTo>
                      <a:pt x="6091" y="0"/>
                    </a:lnTo>
                    <a:lnTo>
                      <a:pt x="5275" y="0"/>
                    </a:lnTo>
                    <a:lnTo>
                      <a:pt x="4488" y="0"/>
                    </a:lnTo>
                    <a:lnTo>
                      <a:pt x="4216" y="0"/>
                    </a:lnTo>
                    <a:lnTo>
                      <a:pt x="3074" y="0"/>
                    </a:lnTo>
                    <a:lnTo>
                      <a:pt x="1" y="27592"/>
                    </a:lnTo>
                    <a:lnTo>
                      <a:pt x="1143" y="27592"/>
                    </a:lnTo>
                    <a:lnTo>
                      <a:pt x="1415" y="27592"/>
                    </a:lnTo>
                    <a:lnTo>
                      <a:pt x="3020" y="27592"/>
                    </a:lnTo>
                    <a:lnTo>
                      <a:pt x="5629" y="4267"/>
                    </a:lnTo>
                    <a:lnTo>
                      <a:pt x="7532" y="27592"/>
                    </a:lnTo>
                    <a:lnTo>
                      <a:pt x="8674" y="27592"/>
                    </a:lnTo>
                    <a:lnTo>
                      <a:pt x="8918" y="27592"/>
                    </a:lnTo>
                    <a:lnTo>
                      <a:pt x="10523" y="2759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6"/>
              <p:cNvSpPr/>
              <p:nvPr/>
            </p:nvSpPr>
            <p:spPr>
              <a:xfrm>
                <a:off x="2323286" y="3875785"/>
                <a:ext cx="843079" cy="107303"/>
              </a:xfrm>
              <a:custGeom>
                <a:avLst/>
                <a:gdLst/>
                <a:ahLst/>
                <a:cxnLst/>
                <a:rect l="l" t="t" r="r" b="b"/>
                <a:pathLst>
                  <a:path w="42302" h="5384" extrusionOk="0">
                    <a:moveTo>
                      <a:pt x="38984" y="1"/>
                    </a:moveTo>
                    <a:lnTo>
                      <a:pt x="3317" y="1"/>
                    </a:lnTo>
                    <a:cubicBezTo>
                      <a:pt x="1496" y="1"/>
                      <a:pt x="0" y="1034"/>
                      <a:pt x="0" y="2311"/>
                    </a:cubicBezTo>
                    <a:lnTo>
                      <a:pt x="0" y="2311"/>
                    </a:lnTo>
                    <a:lnTo>
                      <a:pt x="0" y="2311"/>
                    </a:lnTo>
                    <a:lnTo>
                      <a:pt x="0" y="3100"/>
                    </a:lnTo>
                    <a:lnTo>
                      <a:pt x="0" y="3100"/>
                    </a:lnTo>
                    <a:cubicBezTo>
                      <a:pt x="0" y="4214"/>
                      <a:pt x="1170" y="5166"/>
                      <a:pt x="2719" y="5355"/>
                    </a:cubicBezTo>
                    <a:lnTo>
                      <a:pt x="2801" y="5355"/>
                    </a:lnTo>
                    <a:cubicBezTo>
                      <a:pt x="2856" y="5355"/>
                      <a:pt x="2910" y="5355"/>
                      <a:pt x="2964" y="5384"/>
                    </a:cubicBezTo>
                    <a:lnTo>
                      <a:pt x="3317" y="5384"/>
                    </a:lnTo>
                    <a:lnTo>
                      <a:pt x="38984" y="5384"/>
                    </a:lnTo>
                    <a:lnTo>
                      <a:pt x="39148" y="5384"/>
                    </a:lnTo>
                    <a:lnTo>
                      <a:pt x="39148" y="5384"/>
                    </a:lnTo>
                    <a:cubicBezTo>
                      <a:pt x="40916" y="5329"/>
                      <a:pt x="42301" y="4322"/>
                      <a:pt x="42301" y="3100"/>
                    </a:cubicBezTo>
                    <a:lnTo>
                      <a:pt x="42301" y="2311"/>
                    </a:lnTo>
                    <a:cubicBezTo>
                      <a:pt x="42301" y="1034"/>
                      <a:pt x="40807" y="1"/>
                      <a:pt x="389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6"/>
              <p:cNvSpPr/>
              <p:nvPr/>
            </p:nvSpPr>
            <p:spPr>
              <a:xfrm>
                <a:off x="2229576" y="3143804"/>
                <a:ext cx="604676" cy="620919"/>
              </a:xfrm>
              <a:custGeom>
                <a:avLst/>
                <a:gdLst/>
                <a:ahLst/>
                <a:cxnLst/>
                <a:rect l="l" t="t" r="r" b="b"/>
                <a:pathLst>
                  <a:path w="30340" h="31155" extrusionOk="0">
                    <a:moveTo>
                      <a:pt x="30285" y="27377"/>
                    </a:moveTo>
                    <a:lnTo>
                      <a:pt x="30285" y="27377"/>
                    </a:lnTo>
                    <a:cubicBezTo>
                      <a:pt x="30285" y="27323"/>
                      <a:pt x="30257" y="27294"/>
                      <a:pt x="30257" y="27240"/>
                    </a:cubicBezTo>
                    <a:lnTo>
                      <a:pt x="30257" y="27214"/>
                    </a:lnTo>
                    <a:lnTo>
                      <a:pt x="30257" y="27105"/>
                    </a:lnTo>
                    <a:lnTo>
                      <a:pt x="30257" y="27077"/>
                    </a:lnTo>
                    <a:cubicBezTo>
                      <a:pt x="30257" y="27023"/>
                      <a:pt x="30231" y="26968"/>
                      <a:pt x="30231" y="26942"/>
                    </a:cubicBezTo>
                    <a:lnTo>
                      <a:pt x="27321" y="4241"/>
                    </a:lnTo>
                    <a:cubicBezTo>
                      <a:pt x="27023" y="1903"/>
                      <a:pt x="25091" y="0"/>
                      <a:pt x="23054" y="0"/>
                    </a:cubicBezTo>
                    <a:lnTo>
                      <a:pt x="3480" y="0"/>
                    </a:lnTo>
                    <a:lnTo>
                      <a:pt x="3397" y="0"/>
                    </a:lnTo>
                    <a:cubicBezTo>
                      <a:pt x="1386" y="55"/>
                      <a:pt x="0" y="1932"/>
                      <a:pt x="298" y="4241"/>
                    </a:cubicBezTo>
                    <a:lnTo>
                      <a:pt x="3208" y="26942"/>
                    </a:lnTo>
                    <a:cubicBezTo>
                      <a:pt x="3506" y="29252"/>
                      <a:pt x="5437" y="31155"/>
                      <a:pt x="7475" y="31155"/>
                    </a:cubicBezTo>
                    <a:lnTo>
                      <a:pt x="27077" y="31155"/>
                    </a:lnTo>
                    <a:cubicBezTo>
                      <a:pt x="28980" y="31155"/>
                      <a:pt x="30339" y="29498"/>
                      <a:pt x="30285" y="2737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6"/>
              <p:cNvSpPr/>
              <p:nvPr/>
            </p:nvSpPr>
            <p:spPr>
              <a:xfrm>
                <a:off x="2982684" y="4323847"/>
                <a:ext cx="78026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915" h="4078" extrusionOk="0">
                    <a:moveTo>
                      <a:pt x="55" y="3697"/>
                    </a:moveTo>
                    <a:cubicBezTo>
                      <a:pt x="135" y="4078"/>
                      <a:pt x="3426" y="3889"/>
                      <a:pt x="3426" y="3889"/>
                    </a:cubicBezTo>
                    <a:lnTo>
                      <a:pt x="3915" y="463"/>
                    </a:lnTo>
                    <a:lnTo>
                      <a:pt x="679" y="0"/>
                    </a:lnTo>
                    <a:cubicBezTo>
                      <a:pt x="679" y="0"/>
                      <a:pt x="0" y="3317"/>
                      <a:pt x="55" y="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6"/>
              <p:cNvSpPr/>
              <p:nvPr/>
            </p:nvSpPr>
            <p:spPr>
              <a:xfrm>
                <a:off x="3240017" y="4112531"/>
                <a:ext cx="87792" cy="101364"/>
              </a:xfrm>
              <a:custGeom>
                <a:avLst/>
                <a:gdLst/>
                <a:ahLst/>
                <a:cxnLst/>
                <a:rect l="l" t="t" r="r" b="b"/>
                <a:pathLst>
                  <a:path w="4405" h="5086" extrusionOk="0">
                    <a:moveTo>
                      <a:pt x="2936" y="1"/>
                    </a:moveTo>
                    <a:lnTo>
                      <a:pt x="0" y="1388"/>
                    </a:lnTo>
                    <a:cubicBezTo>
                      <a:pt x="0" y="1388"/>
                      <a:pt x="1225" y="4542"/>
                      <a:pt x="1497" y="4814"/>
                    </a:cubicBezTo>
                    <a:cubicBezTo>
                      <a:pt x="1769" y="5086"/>
                      <a:pt x="4404" y="3128"/>
                      <a:pt x="4404" y="312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6"/>
              <p:cNvSpPr/>
              <p:nvPr/>
            </p:nvSpPr>
            <p:spPr>
              <a:xfrm>
                <a:off x="2934992" y="4387782"/>
                <a:ext cx="353279" cy="161473"/>
              </a:xfrm>
              <a:custGeom>
                <a:avLst/>
                <a:gdLst/>
                <a:ahLst/>
                <a:cxnLst/>
                <a:rect l="l" t="t" r="r" b="b"/>
                <a:pathLst>
                  <a:path w="17726" h="8102" extrusionOk="0">
                    <a:moveTo>
                      <a:pt x="15714" y="4132"/>
                    </a:moveTo>
                    <a:cubicBezTo>
                      <a:pt x="14435" y="3099"/>
                      <a:pt x="11445" y="3697"/>
                      <a:pt x="10194" y="3182"/>
                    </a:cubicBezTo>
                    <a:cubicBezTo>
                      <a:pt x="8918" y="2664"/>
                      <a:pt x="6443" y="163"/>
                      <a:pt x="5790" y="326"/>
                    </a:cubicBezTo>
                    <a:cubicBezTo>
                      <a:pt x="5166" y="489"/>
                      <a:pt x="2147" y="0"/>
                      <a:pt x="2147" y="0"/>
                    </a:cubicBezTo>
                    <a:cubicBezTo>
                      <a:pt x="2147" y="0"/>
                      <a:pt x="1197" y="1061"/>
                      <a:pt x="599" y="3154"/>
                    </a:cubicBezTo>
                    <a:cubicBezTo>
                      <a:pt x="1" y="5248"/>
                      <a:pt x="925" y="7177"/>
                      <a:pt x="925" y="7177"/>
                    </a:cubicBezTo>
                    <a:lnTo>
                      <a:pt x="5057" y="7177"/>
                    </a:lnTo>
                    <a:lnTo>
                      <a:pt x="4949" y="6281"/>
                    </a:lnTo>
                    <a:cubicBezTo>
                      <a:pt x="4949" y="6281"/>
                      <a:pt x="8537" y="8021"/>
                      <a:pt x="11636" y="8075"/>
                    </a:cubicBezTo>
                    <a:cubicBezTo>
                      <a:pt x="14164" y="8101"/>
                      <a:pt x="16828" y="7368"/>
                      <a:pt x="16828" y="7368"/>
                    </a:cubicBezTo>
                    <a:cubicBezTo>
                      <a:pt x="16828" y="7368"/>
                      <a:pt x="17726" y="5763"/>
                      <a:pt x="15714" y="4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6"/>
              <p:cNvSpPr/>
              <p:nvPr/>
            </p:nvSpPr>
            <p:spPr>
              <a:xfrm>
                <a:off x="3255184" y="4121201"/>
                <a:ext cx="329443" cy="215663"/>
              </a:xfrm>
              <a:custGeom>
                <a:avLst/>
                <a:gdLst/>
                <a:ahLst/>
                <a:cxnLst/>
                <a:rect l="l" t="t" r="r" b="b"/>
                <a:pathLst>
                  <a:path w="16530" h="10821" extrusionOk="0">
                    <a:moveTo>
                      <a:pt x="13839" y="164"/>
                    </a:moveTo>
                    <a:cubicBezTo>
                      <a:pt x="12180" y="1"/>
                      <a:pt x="10005" y="2150"/>
                      <a:pt x="8674" y="2393"/>
                    </a:cubicBezTo>
                    <a:cubicBezTo>
                      <a:pt x="7341" y="2639"/>
                      <a:pt x="3889" y="1904"/>
                      <a:pt x="3426" y="2393"/>
                    </a:cubicBezTo>
                    <a:cubicBezTo>
                      <a:pt x="2991" y="2882"/>
                      <a:pt x="218" y="4133"/>
                      <a:pt x="218" y="4133"/>
                    </a:cubicBezTo>
                    <a:cubicBezTo>
                      <a:pt x="218" y="4133"/>
                      <a:pt x="1" y="5547"/>
                      <a:pt x="627" y="7641"/>
                    </a:cubicBezTo>
                    <a:cubicBezTo>
                      <a:pt x="1305" y="9707"/>
                      <a:pt x="3100" y="10821"/>
                      <a:pt x="3100" y="10821"/>
                    </a:cubicBezTo>
                    <a:lnTo>
                      <a:pt x="6580" y="8565"/>
                    </a:lnTo>
                    <a:lnTo>
                      <a:pt x="5981" y="7859"/>
                    </a:lnTo>
                    <a:cubicBezTo>
                      <a:pt x="5981" y="7859"/>
                      <a:pt x="9951" y="7341"/>
                      <a:pt x="12560" y="5684"/>
                    </a:cubicBezTo>
                    <a:cubicBezTo>
                      <a:pt x="14709" y="4351"/>
                      <a:pt x="16529" y="2284"/>
                      <a:pt x="16529" y="2284"/>
                    </a:cubicBezTo>
                    <a:cubicBezTo>
                      <a:pt x="16529" y="2284"/>
                      <a:pt x="16395" y="410"/>
                      <a:pt x="13839" y="16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6"/>
              <p:cNvSpPr/>
              <p:nvPr/>
            </p:nvSpPr>
            <p:spPr>
              <a:xfrm>
                <a:off x="2419726" y="3079869"/>
                <a:ext cx="439437" cy="723359"/>
              </a:xfrm>
              <a:custGeom>
                <a:avLst/>
                <a:gdLst/>
                <a:ahLst/>
                <a:cxnLst/>
                <a:rect l="l" t="t" r="r" b="b"/>
                <a:pathLst>
                  <a:path w="22049" h="36295" extrusionOk="0">
                    <a:moveTo>
                      <a:pt x="137" y="3752"/>
                    </a:moveTo>
                    <a:cubicBezTo>
                      <a:pt x="137" y="3752"/>
                      <a:pt x="2258" y="11473"/>
                      <a:pt x="2719" y="14328"/>
                    </a:cubicBezTo>
                    <a:cubicBezTo>
                      <a:pt x="3154" y="17182"/>
                      <a:pt x="2501" y="36294"/>
                      <a:pt x="2501" y="36294"/>
                    </a:cubicBezTo>
                    <a:cubicBezTo>
                      <a:pt x="2501" y="36294"/>
                      <a:pt x="10250" y="34174"/>
                      <a:pt x="15579" y="33928"/>
                    </a:cubicBezTo>
                    <a:cubicBezTo>
                      <a:pt x="20933" y="33684"/>
                      <a:pt x="20063" y="31318"/>
                      <a:pt x="20063" y="31318"/>
                    </a:cubicBezTo>
                    <a:cubicBezTo>
                      <a:pt x="22049" y="29415"/>
                      <a:pt x="19493" y="8047"/>
                      <a:pt x="19493" y="7884"/>
                    </a:cubicBezTo>
                    <a:cubicBezTo>
                      <a:pt x="19493" y="7749"/>
                      <a:pt x="20092" y="2856"/>
                      <a:pt x="20092" y="2856"/>
                    </a:cubicBezTo>
                    <a:cubicBezTo>
                      <a:pt x="20092" y="2856"/>
                      <a:pt x="18432" y="218"/>
                      <a:pt x="10929" y="109"/>
                    </a:cubicBezTo>
                    <a:cubicBezTo>
                      <a:pt x="3400" y="0"/>
                      <a:pt x="0" y="3589"/>
                      <a:pt x="137" y="37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6"/>
              <p:cNvSpPr/>
              <p:nvPr/>
            </p:nvSpPr>
            <p:spPr>
              <a:xfrm>
                <a:off x="2422457" y="3041943"/>
                <a:ext cx="436706" cy="739044"/>
              </a:xfrm>
              <a:custGeom>
                <a:avLst/>
                <a:gdLst/>
                <a:ahLst/>
                <a:cxnLst/>
                <a:rect l="l" t="t" r="r" b="b"/>
                <a:pathLst>
                  <a:path w="21912" h="37082" extrusionOk="0">
                    <a:moveTo>
                      <a:pt x="7095" y="37081"/>
                    </a:moveTo>
                    <a:cubicBezTo>
                      <a:pt x="9678" y="36538"/>
                      <a:pt x="12858" y="35968"/>
                      <a:pt x="15442" y="35831"/>
                    </a:cubicBezTo>
                    <a:cubicBezTo>
                      <a:pt x="20796" y="35587"/>
                      <a:pt x="19926" y="33221"/>
                      <a:pt x="19926" y="33221"/>
                    </a:cubicBezTo>
                    <a:cubicBezTo>
                      <a:pt x="21912" y="31318"/>
                      <a:pt x="19356" y="9950"/>
                      <a:pt x="19356" y="9787"/>
                    </a:cubicBezTo>
                    <a:cubicBezTo>
                      <a:pt x="19356" y="9652"/>
                      <a:pt x="19955" y="4759"/>
                      <a:pt x="19955" y="4759"/>
                    </a:cubicBezTo>
                    <a:cubicBezTo>
                      <a:pt x="19955" y="4759"/>
                      <a:pt x="19085" y="3345"/>
                      <a:pt x="15659" y="2556"/>
                    </a:cubicBezTo>
                    <a:cubicBezTo>
                      <a:pt x="15550" y="2556"/>
                      <a:pt x="15468" y="2556"/>
                      <a:pt x="15359" y="2530"/>
                    </a:cubicBezTo>
                    <a:cubicBezTo>
                      <a:pt x="9570" y="0"/>
                      <a:pt x="1305" y="3480"/>
                      <a:pt x="0" y="5655"/>
                    </a:cubicBezTo>
                    <a:cubicBezTo>
                      <a:pt x="0" y="5655"/>
                      <a:pt x="6442" y="14926"/>
                      <a:pt x="7149" y="16747"/>
                    </a:cubicBezTo>
                    <a:cubicBezTo>
                      <a:pt x="8508" y="20907"/>
                      <a:pt x="7530" y="32706"/>
                      <a:pt x="7095" y="370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6"/>
              <p:cNvSpPr/>
              <p:nvPr/>
            </p:nvSpPr>
            <p:spPr>
              <a:xfrm>
                <a:off x="2534064" y="3074448"/>
                <a:ext cx="169584" cy="166894"/>
              </a:xfrm>
              <a:custGeom>
                <a:avLst/>
                <a:gdLst/>
                <a:ahLst/>
                <a:cxnLst/>
                <a:rect l="l" t="t" r="r" b="b"/>
                <a:pathLst>
                  <a:path w="8509" h="8374" extrusionOk="0">
                    <a:moveTo>
                      <a:pt x="8509" y="681"/>
                    </a:moveTo>
                    <a:lnTo>
                      <a:pt x="6116" y="8374"/>
                    </a:lnTo>
                    <a:lnTo>
                      <a:pt x="0" y="1034"/>
                    </a:lnTo>
                    <a:cubicBezTo>
                      <a:pt x="0" y="1034"/>
                      <a:pt x="2556" y="29"/>
                      <a:pt x="4676" y="138"/>
                    </a:cubicBezTo>
                    <a:cubicBezTo>
                      <a:pt x="5764" y="192"/>
                      <a:pt x="5844" y="1"/>
                      <a:pt x="8509" y="68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6"/>
              <p:cNvSpPr/>
              <p:nvPr/>
            </p:nvSpPr>
            <p:spPr>
              <a:xfrm>
                <a:off x="2580101" y="3027853"/>
                <a:ext cx="104613" cy="136560"/>
              </a:xfrm>
              <a:custGeom>
                <a:avLst/>
                <a:gdLst/>
                <a:ahLst/>
                <a:cxnLst/>
                <a:rect l="l" t="t" r="r" b="b"/>
                <a:pathLst>
                  <a:path w="5249" h="6852" extrusionOk="0">
                    <a:moveTo>
                      <a:pt x="463" y="5140"/>
                    </a:moveTo>
                    <a:cubicBezTo>
                      <a:pt x="598" y="6144"/>
                      <a:pt x="1740" y="6851"/>
                      <a:pt x="3019" y="6688"/>
                    </a:cubicBezTo>
                    <a:cubicBezTo>
                      <a:pt x="4296" y="6525"/>
                      <a:pt x="5248" y="5575"/>
                      <a:pt x="5111" y="4568"/>
                    </a:cubicBezTo>
                    <a:lnTo>
                      <a:pt x="4785" y="1714"/>
                    </a:lnTo>
                    <a:cubicBezTo>
                      <a:pt x="4650" y="681"/>
                      <a:pt x="3508" y="1"/>
                      <a:pt x="2229" y="164"/>
                    </a:cubicBezTo>
                    <a:cubicBezTo>
                      <a:pt x="953" y="301"/>
                      <a:pt x="0" y="1251"/>
                      <a:pt x="109" y="2258"/>
                    </a:cubicBezTo>
                    <a:close/>
                  </a:path>
                </a:pathLst>
              </a:custGeom>
              <a:solidFill>
                <a:srgbClr val="9B6C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6"/>
              <p:cNvSpPr/>
              <p:nvPr/>
            </p:nvSpPr>
            <p:spPr>
              <a:xfrm>
                <a:off x="2369882" y="2838221"/>
                <a:ext cx="110552" cy="91040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4568" extrusionOk="0">
                    <a:moveTo>
                      <a:pt x="192" y="1986"/>
                    </a:moveTo>
                    <a:cubicBezTo>
                      <a:pt x="0" y="3154"/>
                      <a:pt x="790" y="4242"/>
                      <a:pt x="1931" y="4405"/>
                    </a:cubicBezTo>
                    <a:cubicBezTo>
                      <a:pt x="3073" y="4568"/>
                      <a:pt x="5194" y="4215"/>
                      <a:pt x="5357" y="3045"/>
                    </a:cubicBezTo>
                    <a:cubicBezTo>
                      <a:pt x="5546" y="1878"/>
                      <a:pt x="3697" y="327"/>
                      <a:pt x="2556" y="164"/>
                    </a:cubicBezTo>
                    <a:cubicBezTo>
                      <a:pt x="1414" y="1"/>
                      <a:pt x="355" y="816"/>
                      <a:pt x="192" y="1986"/>
                    </a:cubicBezTo>
                    <a:close/>
                  </a:path>
                </a:pathLst>
              </a:custGeom>
              <a:solidFill>
                <a:srgbClr val="9B6C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6"/>
              <p:cNvSpPr/>
              <p:nvPr/>
            </p:nvSpPr>
            <p:spPr>
              <a:xfrm>
                <a:off x="2418630" y="2633422"/>
                <a:ext cx="409641" cy="448644"/>
              </a:xfrm>
              <a:custGeom>
                <a:avLst/>
                <a:gdLst/>
                <a:ahLst/>
                <a:cxnLst/>
                <a:rect l="l" t="t" r="r" b="b"/>
                <a:pathLst>
                  <a:path w="20554" h="22511" extrusionOk="0">
                    <a:moveTo>
                      <a:pt x="790" y="12154"/>
                    </a:moveTo>
                    <a:cubicBezTo>
                      <a:pt x="1143" y="17428"/>
                      <a:pt x="5521" y="22510"/>
                      <a:pt x="10984" y="22510"/>
                    </a:cubicBezTo>
                    <a:cubicBezTo>
                      <a:pt x="16421" y="22510"/>
                      <a:pt x="20553" y="17428"/>
                      <a:pt x="20553" y="12154"/>
                    </a:cubicBezTo>
                    <a:cubicBezTo>
                      <a:pt x="20553" y="6851"/>
                      <a:pt x="19357" y="1279"/>
                      <a:pt x="13920" y="1279"/>
                    </a:cubicBezTo>
                    <a:cubicBezTo>
                      <a:pt x="8457" y="1279"/>
                      <a:pt x="1" y="1"/>
                      <a:pt x="790" y="12154"/>
                    </a:cubicBezTo>
                    <a:close/>
                  </a:path>
                </a:pathLst>
              </a:custGeom>
              <a:solidFill>
                <a:srgbClr val="9B6C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6"/>
              <p:cNvSpPr/>
              <p:nvPr/>
            </p:nvSpPr>
            <p:spPr>
              <a:xfrm>
                <a:off x="2499386" y="2656740"/>
                <a:ext cx="328885" cy="408545"/>
              </a:xfrm>
              <a:custGeom>
                <a:avLst/>
                <a:gdLst/>
                <a:ahLst/>
                <a:cxnLst/>
                <a:rect l="l" t="t" r="r" b="b"/>
                <a:pathLst>
                  <a:path w="16502" h="20499" extrusionOk="0">
                    <a:moveTo>
                      <a:pt x="10629" y="20498"/>
                    </a:moveTo>
                    <a:cubicBezTo>
                      <a:pt x="14137" y="18839"/>
                      <a:pt x="16501" y="14953"/>
                      <a:pt x="16501" y="10984"/>
                    </a:cubicBezTo>
                    <a:cubicBezTo>
                      <a:pt x="16501" y="5681"/>
                      <a:pt x="15305" y="109"/>
                      <a:pt x="9868" y="109"/>
                    </a:cubicBezTo>
                    <a:cubicBezTo>
                      <a:pt x="8265" y="109"/>
                      <a:pt x="6416" y="1"/>
                      <a:pt x="4594" y="135"/>
                    </a:cubicBezTo>
                    <a:cubicBezTo>
                      <a:pt x="1904" y="1332"/>
                      <a:pt x="1" y="4050"/>
                      <a:pt x="381" y="10140"/>
                    </a:cubicBezTo>
                    <a:cubicBezTo>
                      <a:pt x="734" y="15414"/>
                      <a:pt x="5112" y="20498"/>
                      <a:pt x="10549" y="20498"/>
                    </a:cubicBezTo>
                    <a:close/>
                  </a:path>
                </a:pathLst>
              </a:custGeom>
              <a:solidFill>
                <a:srgbClr val="9B6C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6"/>
              <p:cNvSpPr/>
              <p:nvPr/>
            </p:nvSpPr>
            <p:spPr>
              <a:xfrm>
                <a:off x="2379109" y="2507725"/>
                <a:ext cx="459466" cy="388515"/>
              </a:xfrm>
              <a:custGeom>
                <a:avLst/>
                <a:gdLst/>
                <a:ahLst/>
                <a:cxnLst/>
                <a:rect l="l" t="t" r="r" b="b"/>
                <a:pathLst>
                  <a:path w="23054" h="19494" extrusionOk="0">
                    <a:moveTo>
                      <a:pt x="298" y="8265"/>
                    </a:moveTo>
                    <a:cubicBezTo>
                      <a:pt x="679" y="6416"/>
                      <a:pt x="2338" y="5111"/>
                      <a:pt x="4213" y="5166"/>
                    </a:cubicBezTo>
                    <a:cubicBezTo>
                      <a:pt x="4702" y="5166"/>
                      <a:pt x="5220" y="5166"/>
                      <a:pt x="5790" y="5111"/>
                    </a:cubicBezTo>
                    <a:lnTo>
                      <a:pt x="6062" y="5111"/>
                    </a:lnTo>
                    <a:cubicBezTo>
                      <a:pt x="6307" y="5057"/>
                      <a:pt x="8537" y="3372"/>
                      <a:pt x="10520" y="2639"/>
                    </a:cubicBezTo>
                    <a:cubicBezTo>
                      <a:pt x="10955" y="2475"/>
                      <a:pt x="11009" y="3589"/>
                      <a:pt x="11473" y="3400"/>
                    </a:cubicBezTo>
                    <a:cubicBezTo>
                      <a:pt x="13293" y="2584"/>
                      <a:pt x="15007" y="1279"/>
                      <a:pt x="15496" y="1197"/>
                    </a:cubicBezTo>
                    <a:cubicBezTo>
                      <a:pt x="16501" y="1034"/>
                      <a:pt x="16773" y="3509"/>
                      <a:pt x="17290" y="3345"/>
                    </a:cubicBezTo>
                    <a:cubicBezTo>
                      <a:pt x="17860" y="3154"/>
                      <a:pt x="21042" y="409"/>
                      <a:pt x="21477" y="246"/>
                    </a:cubicBezTo>
                    <a:cubicBezTo>
                      <a:pt x="22210" y="1"/>
                      <a:pt x="22347" y="2665"/>
                      <a:pt x="22293" y="5655"/>
                    </a:cubicBezTo>
                    <a:cubicBezTo>
                      <a:pt x="22293" y="5955"/>
                      <a:pt x="23054" y="6253"/>
                      <a:pt x="23054" y="6553"/>
                    </a:cubicBezTo>
                    <a:cubicBezTo>
                      <a:pt x="22917" y="10005"/>
                      <a:pt x="22075" y="13948"/>
                      <a:pt x="22075" y="13948"/>
                    </a:cubicBezTo>
                    <a:cubicBezTo>
                      <a:pt x="22075" y="13948"/>
                      <a:pt x="21096" y="8809"/>
                      <a:pt x="17399" y="9598"/>
                    </a:cubicBezTo>
                    <a:cubicBezTo>
                      <a:pt x="15659" y="9979"/>
                      <a:pt x="13456" y="11284"/>
                      <a:pt x="10712" y="10657"/>
                    </a:cubicBezTo>
                    <a:cubicBezTo>
                      <a:pt x="9298" y="10359"/>
                      <a:pt x="7558" y="9870"/>
                      <a:pt x="6579" y="9979"/>
                    </a:cubicBezTo>
                    <a:cubicBezTo>
                      <a:pt x="5246" y="10087"/>
                      <a:pt x="4187" y="10983"/>
                      <a:pt x="3778" y="12180"/>
                    </a:cubicBezTo>
                    <a:cubicBezTo>
                      <a:pt x="3669" y="12480"/>
                      <a:pt x="3615" y="12752"/>
                      <a:pt x="3589" y="13078"/>
                    </a:cubicBezTo>
                    <a:cubicBezTo>
                      <a:pt x="3480" y="14709"/>
                      <a:pt x="4187" y="16993"/>
                      <a:pt x="4267" y="18215"/>
                    </a:cubicBezTo>
                    <a:cubicBezTo>
                      <a:pt x="4296" y="18732"/>
                      <a:pt x="3452" y="19193"/>
                      <a:pt x="3426" y="19222"/>
                    </a:cubicBezTo>
                    <a:cubicBezTo>
                      <a:pt x="2963" y="19494"/>
                      <a:pt x="2719" y="17834"/>
                      <a:pt x="2121" y="17236"/>
                    </a:cubicBezTo>
                    <a:cubicBezTo>
                      <a:pt x="1414" y="16612"/>
                      <a:pt x="1114" y="16884"/>
                      <a:pt x="1114" y="16884"/>
                    </a:cubicBezTo>
                    <a:cubicBezTo>
                      <a:pt x="1114" y="16884"/>
                      <a:pt x="0" y="14600"/>
                      <a:pt x="0" y="11175"/>
                    </a:cubicBezTo>
                    <a:cubicBezTo>
                      <a:pt x="0" y="10142"/>
                      <a:pt x="135" y="9135"/>
                      <a:pt x="298" y="8265"/>
                    </a:cubicBezTo>
                    <a:close/>
                  </a:path>
                </a:pathLst>
              </a:custGeom>
              <a:solidFill>
                <a:srgbClr val="24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6"/>
              <p:cNvSpPr/>
              <p:nvPr/>
            </p:nvSpPr>
            <p:spPr>
              <a:xfrm>
                <a:off x="2459805" y="3655820"/>
                <a:ext cx="895654" cy="691890"/>
              </a:xfrm>
              <a:custGeom>
                <a:avLst/>
                <a:gdLst/>
                <a:ahLst/>
                <a:cxnLst/>
                <a:rect l="l" t="t" r="r" b="b"/>
                <a:pathLst>
                  <a:path w="44940" h="34716" extrusionOk="0">
                    <a:moveTo>
                      <a:pt x="44940" y="22808"/>
                    </a:moveTo>
                    <a:cubicBezTo>
                      <a:pt x="44940" y="22808"/>
                      <a:pt x="40482" y="6579"/>
                      <a:pt x="34799" y="3208"/>
                    </a:cubicBezTo>
                    <a:cubicBezTo>
                      <a:pt x="26508" y="1"/>
                      <a:pt x="14655" y="4948"/>
                      <a:pt x="14655" y="4948"/>
                    </a:cubicBezTo>
                    <a:cubicBezTo>
                      <a:pt x="14790" y="4866"/>
                      <a:pt x="5003" y="1821"/>
                      <a:pt x="599" y="3778"/>
                    </a:cubicBezTo>
                    <a:cubicBezTo>
                      <a:pt x="436" y="6171"/>
                      <a:pt x="1" y="8726"/>
                      <a:pt x="1660" y="11281"/>
                    </a:cubicBezTo>
                    <a:cubicBezTo>
                      <a:pt x="3672" y="15468"/>
                      <a:pt x="12071" y="15388"/>
                      <a:pt x="20745" y="12967"/>
                    </a:cubicBezTo>
                    <a:cubicBezTo>
                      <a:pt x="21506" y="13130"/>
                      <a:pt x="21913" y="13593"/>
                      <a:pt x="22891" y="13728"/>
                    </a:cubicBezTo>
                    <a:cubicBezTo>
                      <a:pt x="24877" y="14054"/>
                      <a:pt x="27893" y="15522"/>
                      <a:pt x="28574" y="17562"/>
                    </a:cubicBezTo>
                    <a:cubicBezTo>
                      <a:pt x="30395" y="23000"/>
                      <a:pt x="24359" y="34254"/>
                      <a:pt x="24359" y="34254"/>
                    </a:cubicBezTo>
                    <a:lnTo>
                      <a:pt x="32108" y="34715"/>
                    </a:lnTo>
                    <a:cubicBezTo>
                      <a:pt x="32108" y="34715"/>
                      <a:pt x="35588" y="26288"/>
                      <a:pt x="36484" y="19383"/>
                    </a:cubicBezTo>
                    <a:cubicBezTo>
                      <a:pt x="37872" y="23352"/>
                      <a:pt x="38550" y="27212"/>
                      <a:pt x="38550" y="272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6"/>
              <p:cNvSpPr/>
              <p:nvPr/>
            </p:nvSpPr>
            <p:spPr>
              <a:xfrm>
                <a:off x="2315693" y="3154626"/>
                <a:ext cx="289344" cy="590087"/>
              </a:xfrm>
              <a:custGeom>
                <a:avLst/>
                <a:gdLst/>
                <a:ahLst/>
                <a:cxnLst/>
                <a:rect l="l" t="t" r="r" b="b"/>
                <a:pathLst>
                  <a:path w="14518" h="29608" extrusionOk="0">
                    <a:moveTo>
                      <a:pt x="9352" y="9164"/>
                    </a:moveTo>
                    <a:cubicBezTo>
                      <a:pt x="9598" y="9081"/>
                      <a:pt x="5357" y="1"/>
                      <a:pt x="5357" y="1"/>
                    </a:cubicBezTo>
                    <a:cubicBezTo>
                      <a:pt x="5357" y="1"/>
                      <a:pt x="544" y="11691"/>
                      <a:pt x="899" y="19494"/>
                    </a:cubicBezTo>
                    <a:cubicBezTo>
                      <a:pt x="1" y="27186"/>
                      <a:pt x="9761" y="29172"/>
                      <a:pt x="11773" y="29607"/>
                    </a:cubicBezTo>
                    <a:lnTo>
                      <a:pt x="14518" y="25692"/>
                    </a:lnTo>
                    <a:cubicBezTo>
                      <a:pt x="14518" y="25692"/>
                      <a:pt x="9516" y="21778"/>
                      <a:pt x="7043" y="20009"/>
                    </a:cubicBezTo>
                    <a:cubicBezTo>
                      <a:pt x="5031" y="14844"/>
                      <a:pt x="7641" y="12861"/>
                      <a:pt x="9352" y="91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6"/>
              <p:cNvSpPr/>
              <p:nvPr/>
            </p:nvSpPr>
            <p:spPr>
              <a:xfrm>
                <a:off x="2638097" y="3184979"/>
                <a:ext cx="20030" cy="22262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1117" extrusionOk="0">
                    <a:moveTo>
                      <a:pt x="979" y="435"/>
                    </a:moveTo>
                    <a:cubicBezTo>
                      <a:pt x="924" y="163"/>
                      <a:pt x="679" y="0"/>
                      <a:pt x="407" y="55"/>
                    </a:cubicBezTo>
                    <a:cubicBezTo>
                      <a:pt x="163" y="109"/>
                      <a:pt x="0" y="381"/>
                      <a:pt x="55" y="653"/>
                    </a:cubicBezTo>
                    <a:cubicBezTo>
                      <a:pt x="109" y="925"/>
                      <a:pt x="352" y="1116"/>
                      <a:pt x="598" y="1033"/>
                    </a:cubicBezTo>
                    <a:cubicBezTo>
                      <a:pt x="870" y="979"/>
                      <a:pt x="1005" y="707"/>
                      <a:pt x="979" y="4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6"/>
              <p:cNvSpPr/>
              <p:nvPr/>
            </p:nvSpPr>
            <p:spPr>
              <a:xfrm>
                <a:off x="2650533" y="3297662"/>
                <a:ext cx="20089" cy="22262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1117" extrusionOk="0">
                    <a:moveTo>
                      <a:pt x="953" y="436"/>
                    </a:moveTo>
                    <a:cubicBezTo>
                      <a:pt x="899" y="164"/>
                      <a:pt x="653" y="1"/>
                      <a:pt x="409" y="55"/>
                    </a:cubicBezTo>
                    <a:cubicBezTo>
                      <a:pt x="163" y="110"/>
                      <a:pt x="0" y="382"/>
                      <a:pt x="55" y="653"/>
                    </a:cubicBezTo>
                    <a:cubicBezTo>
                      <a:pt x="83" y="925"/>
                      <a:pt x="327" y="1117"/>
                      <a:pt x="598" y="1062"/>
                    </a:cubicBezTo>
                    <a:cubicBezTo>
                      <a:pt x="844" y="980"/>
                      <a:pt x="1007" y="736"/>
                      <a:pt x="953" y="4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6"/>
              <p:cNvSpPr/>
              <p:nvPr/>
            </p:nvSpPr>
            <p:spPr>
              <a:xfrm>
                <a:off x="2664624" y="3425532"/>
                <a:ext cx="20089" cy="22262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1117" extrusionOk="0">
                    <a:moveTo>
                      <a:pt x="953" y="464"/>
                    </a:moveTo>
                    <a:cubicBezTo>
                      <a:pt x="898" y="192"/>
                      <a:pt x="653" y="1"/>
                      <a:pt x="409" y="55"/>
                    </a:cubicBezTo>
                    <a:cubicBezTo>
                      <a:pt x="137" y="109"/>
                      <a:pt x="0" y="381"/>
                      <a:pt x="28" y="653"/>
                    </a:cubicBezTo>
                    <a:cubicBezTo>
                      <a:pt x="83" y="925"/>
                      <a:pt x="326" y="1116"/>
                      <a:pt x="598" y="1062"/>
                    </a:cubicBezTo>
                    <a:cubicBezTo>
                      <a:pt x="844" y="1008"/>
                      <a:pt x="1007" y="736"/>
                      <a:pt x="953" y="46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6"/>
              <p:cNvSpPr/>
              <p:nvPr/>
            </p:nvSpPr>
            <p:spPr>
              <a:xfrm>
                <a:off x="2681963" y="3551787"/>
                <a:ext cx="20089" cy="22222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1115" extrusionOk="0">
                    <a:moveTo>
                      <a:pt x="953" y="462"/>
                    </a:moveTo>
                    <a:cubicBezTo>
                      <a:pt x="898" y="190"/>
                      <a:pt x="653" y="1"/>
                      <a:pt x="409" y="55"/>
                    </a:cubicBezTo>
                    <a:cubicBezTo>
                      <a:pt x="163" y="110"/>
                      <a:pt x="0" y="382"/>
                      <a:pt x="54" y="653"/>
                    </a:cubicBezTo>
                    <a:cubicBezTo>
                      <a:pt x="109" y="925"/>
                      <a:pt x="355" y="1115"/>
                      <a:pt x="598" y="1060"/>
                    </a:cubicBezTo>
                    <a:cubicBezTo>
                      <a:pt x="844" y="1006"/>
                      <a:pt x="1007" y="734"/>
                      <a:pt x="953" y="46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6"/>
              <p:cNvSpPr/>
              <p:nvPr/>
            </p:nvSpPr>
            <p:spPr>
              <a:xfrm>
                <a:off x="2693881" y="3649841"/>
                <a:ext cx="20608" cy="22262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117" extrusionOk="0">
                    <a:moveTo>
                      <a:pt x="435" y="55"/>
                    </a:moveTo>
                    <a:cubicBezTo>
                      <a:pt x="163" y="109"/>
                      <a:pt x="0" y="381"/>
                      <a:pt x="55" y="653"/>
                    </a:cubicBezTo>
                    <a:cubicBezTo>
                      <a:pt x="109" y="953"/>
                      <a:pt x="355" y="1116"/>
                      <a:pt x="598" y="1062"/>
                    </a:cubicBezTo>
                    <a:cubicBezTo>
                      <a:pt x="870" y="1007"/>
                      <a:pt x="1033" y="736"/>
                      <a:pt x="979" y="464"/>
                    </a:cubicBezTo>
                    <a:cubicBezTo>
                      <a:pt x="924" y="192"/>
                      <a:pt x="681" y="0"/>
                      <a:pt x="435" y="5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6"/>
              <p:cNvSpPr/>
              <p:nvPr/>
            </p:nvSpPr>
            <p:spPr>
              <a:xfrm>
                <a:off x="1799889" y="3092864"/>
                <a:ext cx="339209" cy="517482"/>
              </a:xfrm>
              <a:custGeom>
                <a:avLst/>
                <a:gdLst/>
                <a:ahLst/>
                <a:cxnLst/>
                <a:rect l="l" t="t" r="r" b="b"/>
                <a:pathLst>
                  <a:path w="17020" h="25965" extrusionOk="0">
                    <a:moveTo>
                      <a:pt x="5166" y="19302"/>
                    </a:moveTo>
                    <a:cubicBezTo>
                      <a:pt x="8156" y="25475"/>
                      <a:pt x="12534" y="25964"/>
                      <a:pt x="12534" y="25964"/>
                    </a:cubicBezTo>
                    <a:lnTo>
                      <a:pt x="17019" y="17998"/>
                    </a:lnTo>
                    <a:cubicBezTo>
                      <a:pt x="17019" y="17998"/>
                      <a:pt x="12099" y="19683"/>
                      <a:pt x="11447" y="16775"/>
                    </a:cubicBezTo>
                    <a:cubicBezTo>
                      <a:pt x="10468" y="13132"/>
                      <a:pt x="12071" y="3998"/>
                      <a:pt x="9707" y="1715"/>
                    </a:cubicBezTo>
                    <a:cubicBezTo>
                      <a:pt x="7776" y="1"/>
                      <a:pt x="3698" y="1469"/>
                      <a:pt x="3698" y="1469"/>
                    </a:cubicBezTo>
                    <a:cubicBezTo>
                      <a:pt x="3698" y="1469"/>
                      <a:pt x="1" y="8728"/>
                      <a:pt x="5166" y="1930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6"/>
              <p:cNvSpPr/>
              <p:nvPr/>
            </p:nvSpPr>
            <p:spPr>
              <a:xfrm>
                <a:off x="2087058" y="3455347"/>
                <a:ext cx="110014" cy="75315"/>
              </a:xfrm>
              <a:custGeom>
                <a:avLst/>
                <a:gdLst/>
                <a:ahLst/>
                <a:cxnLst/>
                <a:rect l="l" t="t" r="r" b="b"/>
                <a:pathLst>
                  <a:path w="5520" h="3779" extrusionOk="0">
                    <a:moveTo>
                      <a:pt x="2747" y="3779"/>
                    </a:moveTo>
                    <a:cubicBezTo>
                      <a:pt x="1225" y="3779"/>
                      <a:pt x="0" y="2937"/>
                      <a:pt x="0" y="1904"/>
                    </a:cubicBezTo>
                    <a:cubicBezTo>
                      <a:pt x="0" y="843"/>
                      <a:pt x="1225" y="1"/>
                      <a:pt x="2747" y="1"/>
                    </a:cubicBezTo>
                    <a:cubicBezTo>
                      <a:pt x="4296" y="1"/>
                      <a:pt x="5520" y="843"/>
                      <a:pt x="5520" y="1904"/>
                    </a:cubicBezTo>
                    <a:cubicBezTo>
                      <a:pt x="5520" y="2937"/>
                      <a:pt x="4296" y="3779"/>
                      <a:pt x="2747" y="3779"/>
                    </a:cubicBezTo>
                    <a:close/>
                  </a:path>
                </a:pathLst>
              </a:custGeom>
              <a:solidFill>
                <a:srgbClr val="F4B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6"/>
              <p:cNvSpPr/>
              <p:nvPr/>
            </p:nvSpPr>
            <p:spPr>
              <a:xfrm>
                <a:off x="1797198" y="3352409"/>
                <a:ext cx="72625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27593" extrusionOk="0">
                    <a:moveTo>
                      <a:pt x="2256" y="27593"/>
                    </a:moveTo>
                    <a:lnTo>
                      <a:pt x="3644" y="27593"/>
                    </a:lnTo>
                    <a:lnTo>
                      <a:pt x="138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E78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6"/>
              <p:cNvSpPr/>
              <p:nvPr/>
            </p:nvSpPr>
            <p:spPr>
              <a:xfrm>
                <a:off x="1819400" y="3352409"/>
                <a:ext cx="82371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7593" extrusionOk="0">
                    <a:moveTo>
                      <a:pt x="2258" y="27593"/>
                    </a:moveTo>
                    <a:lnTo>
                      <a:pt x="4133" y="27593"/>
                    </a:lnTo>
                    <a:lnTo>
                      <a:pt x="18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3C4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6"/>
              <p:cNvSpPr/>
              <p:nvPr/>
            </p:nvSpPr>
            <p:spPr>
              <a:xfrm>
                <a:off x="1507319" y="3352409"/>
                <a:ext cx="73183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27593" extrusionOk="0">
                    <a:moveTo>
                      <a:pt x="2258" y="27593"/>
                    </a:moveTo>
                    <a:lnTo>
                      <a:pt x="3672" y="27593"/>
                    </a:lnTo>
                    <a:lnTo>
                      <a:pt x="1414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6"/>
              <p:cNvSpPr/>
              <p:nvPr/>
            </p:nvSpPr>
            <p:spPr>
              <a:xfrm>
                <a:off x="1530079" y="3352409"/>
                <a:ext cx="82371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7593" extrusionOk="0">
                    <a:moveTo>
                      <a:pt x="2258" y="27593"/>
                    </a:moveTo>
                    <a:lnTo>
                      <a:pt x="4133" y="27593"/>
                    </a:lnTo>
                    <a:lnTo>
                      <a:pt x="18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6"/>
              <p:cNvSpPr/>
              <p:nvPr/>
            </p:nvSpPr>
            <p:spPr>
              <a:xfrm>
                <a:off x="1769038" y="3973322"/>
                <a:ext cx="209684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10521" h="27593" extrusionOk="0">
                    <a:moveTo>
                      <a:pt x="8265" y="0"/>
                    </a:moveTo>
                    <a:lnTo>
                      <a:pt x="6660" y="0"/>
                    </a:lnTo>
                    <a:lnTo>
                      <a:pt x="6416" y="0"/>
                    </a:lnTo>
                    <a:lnTo>
                      <a:pt x="6090" y="0"/>
                    </a:lnTo>
                    <a:lnTo>
                      <a:pt x="5274" y="0"/>
                    </a:lnTo>
                    <a:lnTo>
                      <a:pt x="4485" y="0"/>
                    </a:lnTo>
                    <a:lnTo>
                      <a:pt x="4213" y="0"/>
                    </a:lnTo>
                    <a:lnTo>
                      <a:pt x="3071" y="0"/>
                    </a:lnTo>
                    <a:lnTo>
                      <a:pt x="0" y="27592"/>
                    </a:lnTo>
                    <a:lnTo>
                      <a:pt x="1142" y="27592"/>
                    </a:lnTo>
                    <a:lnTo>
                      <a:pt x="1414" y="27592"/>
                    </a:lnTo>
                    <a:lnTo>
                      <a:pt x="3017" y="27592"/>
                    </a:lnTo>
                    <a:lnTo>
                      <a:pt x="5627" y="4267"/>
                    </a:lnTo>
                    <a:lnTo>
                      <a:pt x="7530" y="27592"/>
                    </a:lnTo>
                    <a:lnTo>
                      <a:pt x="8671" y="27592"/>
                    </a:lnTo>
                    <a:lnTo>
                      <a:pt x="8917" y="27592"/>
                    </a:lnTo>
                    <a:lnTo>
                      <a:pt x="10520" y="2759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6"/>
              <p:cNvSpPr/>
              <p:nvPr/>
            </p:nvSpPr>
            <p:spPr>
              <a:xfrm>
                <a:off x="1480793" y="3875785"/>
                <a:ext cx="843079" cy="107303"/>
              </a:xfrm>
              <a:custGeom>
                <a:avLst/>
                <a:gdLst/>
                <a:ahLst/>
                <a:cxnLst/>
                <a:rect l="l" t="t" r="r" b="b"/>
                <a:pathLst>
                  <a:path w="42302" h="5384" extrusionOk="0">
                    <a:moveTo>
                      <a:pt x="38985" y="1"/>
                    </a:moveTo>
                    <a:lnTo>
                      <a:pt x="3317" y="1"/>
                    </a:lnTo>
                    <a:cubicBezTo>
                      <a:pt x="1495" y="1"/>
                      <a:pt x="0" y="1034"/>
                      <a:pt x="0" y="2311"/>
                    </a:cubicBezTo>
                    <a:lnTo>
                      <a:pt x="0" y="2311"/>
                    </a:lnTo>
                    <a:lnTo>
                      <a:pt x="0" y="2311"/>
                    </a:lnTo>
                    <a:lnTo>
                      <a:pt x="0" y="3100"/>
                    </a:lnTo>
                    <a:lnTo>
                      <a:pt x="0" y="3100"/>
                    </a:lnTo>
                    <a:cubicBezTo>
                      <a:pt x="0" y="4214"/>
                      <a:pt x="1168" y="5166"/>
                      <a:pt x="2719" y="5355"/>
                    </a:cubicBezTo>
                    <a:lnTo>
                      <a:pt x="2800" y="5355"/>
                    </a:lnTo>
                    <a:cubicBezTo>
                      <a:pt x="2854" y="5355"/>
                      <a:pt x="2908" y="5355"/>
                      <a:pt x="2991" y="5384"/>
                    </a:cubicBezTo>
                    <a:lnTo>
                      <a:pt x="3317" y="5384"/>
                    </a:lnTo>
                    <a:lnTo>
                      <a:pt x="38985" y="5384"/>
                    </a:lnTo>
                    <a:lnTo>
                      <a:pt x="39148" y="5384"/>
                    </a:lnTo>
                    <a:lnTo>
                      <a:pt x="39148" y="5384"/>
                    </a:lnTo>
                    <a:cubicBezTo>
                      <a:pt x="40914" y="5329"/>
                      <a:pt x="42301" y="4322"/>
                      <a:pt x="42301" y="3100"/>
                    </a:cubicBezTo>
                    <a:lnTo>
                      <a:pt x="42301" y="2311"/>
                    </a:lnTo>
                    <a:cubicBezTo>
                      <a:pt x="42301" y="1034"/>
                      <a:pt x="40805" y="1"/>
                      <a:pt x="389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6"/>
              <p:cNvSpPr/>
              <p:nvPr/>
            </p:nvSpPr>
            <p:spPr>
              <a:xfrm>
                <a:off x="1387043" y="3143804"/>
                <a:ext cx="607407" cy="620919"/>
              </a:xfrm>
              <a:custGeom>
                <a:avLst/>
                <a:gdLst/>
                <a:ahLst/>
                <a:cxnLst/>
                <a:rect l="l" t="t" r="r" b="b"/>
                <a:pathLst>
                  <a:path w="30477" h="31155" extrusionOk="0">
                    <a:moveTo>
                      <a:pt x="30259" y="27077"/>
                    </a:moveTo>
                    <a:lnTo>
                      <a:pt x="30259" y="27077"/>
                    </a:lnTo>
                    <a:cubicBezTo>
                      <a:pt x="30259" y="27023"/>
                      <a:pt x="30231" y="26968"/>
                      <a:pt x="30231" y="26942"/>
                    </a:cubicBezTo>
                    <a:lnTo>
                      <a:pt x="27323" y="4241"/>
                    </a:lnTo>
                    <a:cubicBezTo>
                      <a:pt x="27023" y="1903"/>
                      <a:pt x="25094" y="0"/>
                      <a:pt x="23054" y="0"/>
                    </a:cubicBezTo>
                    <a:lnTo>
                      <a:pt x="3480" y="0"/>
                    </a:lnTo>
                    <a:lnTo>
                      <a:pt x="3400" y="0"/>
                    </a:lnTo>
                    <a:cubicBezTo>
                      <a:pt x="1388" y="55"/>
                      <a:pt x="0" y="1932"/>
                      <a:pt x="300" y="4241"/>
                    </a:cubicBezTo>
                    <a:lnTo>
                      <a:pt x="3208" y="26942"/>
                    </a:lnTo>
                    <a:cubicBezTo>
                      <a:pt x="3508" y="29252"/>
                      <a:pt x="5437" y="31155"/>
                      <a:pt x="7477" y="31155"/>
                    </a:cubicBezTo>
                    <a:lnTo>
                      <a:pt x="27077" y="31155"/>
                    </a:lnTo>
                    <a:cubicBezTo>
                      <a:pt x="29063" y="31155"/>
                      <a:pt x="30477" y="29361"/>
                      <a:pt x="30259" y="2707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6"/>
              <p:cNvSpPr/>
              <p:nvPr/>
            </p:nvSpPr>
            <p:spPr>
              <a:xfrm>
                <a:off x="2134730" y="4368828"/>
                <a:ext cx="191826" cy="165260"/>
              </a:xfrm>
              <a:custGeom>
                <a:avLst/>
                <a:gdLst/>
                <a:ahLst/>
                <a:cxnLst/>
                <a:rect l="l" t="t" r="r" b="b"/>
                <a:pathLst>
                  <a:path w="9625" h="8292" extrusionOk="0">
                    <a:moveTo>
                      <a:pt x="653" y="762"/>
                    </a:moveTo>
                    <a:cubicBezTo>
                      <a:pt x="544" y="3209"/>
                      <a:pt x="301" y="2582"/>
                      <a:pt x="1" y="3724"/>
                    </a:cubicBezTo>
                    <a:cubicBezTo>
                      <a:pt x="2802" y="5246"/>
                      <a:pt x="5601" y="6769"/>
                      <a:pt x="8374" y="8291"/>
                    </a:cubicBezTo>
                    <a:cubicBezTo>
                      <a:pt x="8837" y="7149"/>
                      <a:pt x="9189" y="6334"/>
                      <a:pt x="9624" y="5192"/>
                    </a:cubicBezTo>
                    <a:cubicBezTo>
                      <a:pt x="7695" y="3941"/>
                      <a:pt x="6553" y="2067"/>
                      <a:pt x="3944" y="1"/>
                    </a:cubicBezTo>
                    <a:cubicBezTo>
                      <a:pt x="2937" y="109"/>
                      <a:pt x="1660" y="653"/>
                      <a:pt x="653" y="762"/>
                    </a:cubicBezTo>
                    <a:close/>
                  </a:path>
                </a:pathLst>
              </a:custGeom>
              <a:solidFill>
                <a:srgbClr val="F4C5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6"/>
              <p:cNvSpPr/>
              <p:nvPr/>
            </p:nvSpPr>
            <p:spPr>
              <a:xfrm>
                <a:off x="1947270" y="4368828"/>
                <a:ext cx="191826" cy="165260"/>
              </a:xfrm>
              <a:custGeom>
                <a:avLst/>
                <a:gdLst/>
                <a:ahLst/>
                <a:cxnLst/>
                <a:rect l="l" t="t" r="r" b="b"/>
                <a:pathLst>
                  <a:path w="9625" h="8292" extrusionOk="0">
                    <a:moveTo>
                      <a:pt x="925" y="299"/>
                    </a:moveTo>
                    <a:cubicBezTo>
                      <a:pt x="1007" y="2147"/>
                      <a:pt x="300" y="2582"/>
                      <a:pt x="0" y="3724"/>
                    </a:cubicBezTo>
                    <a:cubicBezTo>
                      <a:pt x="2801" y="5246"/>
                      <a:pt x="5574" y="6769"/>
                      <a:pt x="8373" y="8291"/>
                    </a:cubicBezTo>
                    <a:cubicBezTo>
                      <a:pt x="8837" y="7149"/>
                      <a:pt x="9163" y="6334"/>
                      <a:pt x="9624" y="5192"/>
                    </a:cubicBezTo>
                    <a:cubicBezTo>
                      <a:pt x="7695" y="3941"/>
                      <a:pt x="6553" y="2067"/>
                      <a:pt x="3943" y="1"/>
                    </a:cubicBezTo>
                    <a:cubicBezTo>
                      <a:pt x="2936" y="109"/>
                      <a:pt x="1932" y="190"/>
                      <a:pt x="925" y="299"/>
                    </a:cubicBezTo>
                    <a:close/>
                  </a:path>
                </a:pathLst>
              </a:custGeom>
              <a:solidFill>
                <a:srgbClr val="F4C5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6"/>
              <p:cNvSpPr/>
              <p:nvPr/>
            </p:nvSpPr>
            <p:spPr>
              <a:xfrm>
                <a:off x="1587497" y="3056591"/>
                <a:ext cx="457872" cy="638796"/>
              </a:xfrm>
              <a:custGeom>
                <a:avLst/>
                <a:gdLst/>
                <a:ahLst/>
                <a:cxnLst/>
                <a:rect l="l" t="t" r="r" b="b"/>
                <a:pathLst>
                  <a:path w="22974" h="32052" extrusionOk="0">
                    <a:moveTo>
                      <a:pt x="19847" y="10385"/>
                    </a:moveTo>
                    <a:cubicBezTo>
                      <a:pt x="19875" y="10248"/>
                      <a:pt x="20364" y="3535"/>
                      <a:pt x="20364" y="3535"/>
                    </a:cubicBezTo>
                    <a:cubicBezTo>
                      <a:pt x="20364" y="3535"/>
                      <a:pt x="18324" y="135"/>
                      <a:pt x="10821" y="55"/>
                    </a:cubicBezTo>
                    <a:cubicBezTo>
                      <a:pt x="7641" y="0"/>
                      <a:pt x="5221" y="435"/>
                      <a:pt x="3020" y="1549"/>
                    </a:cubicBezTo>
                    <a:cubicBezTo>
                      <a:pt x="954" y="2502"/>
                      <a:pt x="1" y="3589"/>
                      <a:pt x="84" y="3669"/>
                    </a:cubicBezTo>
                    <a:cubicBezTo>
                      <a:pt x="84" y="3669"/>
                      <a:pt x="2556" y="9487"/>
                      <a:pt x="3020" y="12314"/>
                    </a:cubicBezTo>
                    <a:cubicBezTo>
                      <a:pt x="6391" y="19383"/>
                      <a:pt x="2556" y="31562"/>
                      <a:pt x="2556" y="31562"/>
                    </a:cubicBezTo>
                    <a:cubicBezTo>
                      <a:pt x="2556" y="31562"/>
                      <a:pt x="10114" y="32051"/>
                      <a:pt x="15442" y="31807"/>
                    </a:cubicBezTo>
                    <a:cubicBezTo>
                      <a:pt x="20771" y="31562"/>
                      <a:pt x="22974" y="30774"/>
                      <a:pt x="22974" y="30774"/>
                    </a:cubicBezTo>
                    <a:cubicBezTo>
                      <a:pt x="21560" y="30774"/>
                      <a:pt x="19168" y="12941"/>
                      <a:pt x="19847" y="1038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6"/>
              <p:cNvSpPr/>
              <p:nvPr/>
            </p:nvSpPr>
            <p:spPr>
              <a:xfrm>
                <a:off x="1700200" y="3050612"/>
                <a:ext cx="193461" cy="331595"/>
              </a:xfrm>
              <a:custGeom>
                <a:avLst/>
                <a:gdLst/>
                <a:ahLst/>
                <a:cxnLst/>
                <a:rect l="l" t="t" r="r" b="b"/>
                <a:pathLst>
                  <a:path w="9707" h="16638" extrusionOk="0">
                    <a:moveTo>
                      <a:pt x="8946" y="735"/>
                    </a:moveTo>
                    <a:cubicBezTo>
                      <a:pt x="9707" y="5927"/>
                      <a:pt x="8972" y="11229"/>
                      <a:pt x="7395" y="16638"/>
                    </a:cubicBezTo>
                    <a:cubicBezTo>
                      <a:pt x="5575" y="10222"/>
                      <a:pt x="3209" y="4868"/>
                      <a:pt x="1" y="979"/>
                    </a:cubicBezTo>
                    <a:cubicBezTo>
                      <a:pt x="1" y="979"/>
                      <a:pt x="2556" y="0"/>
                      <a:pt x="4677" y="83"/>
                    </a:cubicBezTo>
                    <a:cubicBezTo>
                      <a:pt x="5764" y="137"/>
                      <a:pt x="6282" y="55"/>
                      <a:pt x="8946" y="73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6"/>
              <p:cNvSpPr/>
              <p:nvPr/>
            </p:nvSpPr>
            <p:spPr>
              <a:xfrm>
                <a:off x="1929413" y="4414866"/>
                <a:ext cx="521747" cy="134946"/>
              </a:xfrm>
              <a:custGeom>
                <a:avLst/>
                <a:gdLst/>
                <a:ahLst/>
                <a:cxnLst/>
                <a:rect l="l" t="t" r="r" b="b"/>
                <a:pathLst>
                  <a:path w="26179" h="6771" extrusionOk="0">
                    <a:moveTo>
                      <a:pt x="22427" y="4705"/>
                    </a:moveTo>
                    <a:cubicBezTo>
                      <a:pt x="21122" y="3671"/>
                      <a:pt x="20796" y="3128"/>
                      <a:pt x="19546" y="2610"/>
                    </a:cubicBezTo>
                    <a:cubicBezTo>
                      <a:pt x="19139" y="6009"/>
                      <a:pt x="12314" y="2012"/>
                      <a:pt x="10738" y="0"/>
                    </a:cubicBezTo>
                    <a:cubicBezTo>
                      <a:pt x="10222" y="735"/>
                      <a:pt x="10085" y="1849"/>
                      <a:pt x="10085" y="2965"/>
                    </a:cubicBezTo>
                    <a:cubicBezTo>
                      <a:pt x="9243" y="5738"/>
                      <a:pt x="2854" y="1932"/>
                      <a:pt x="1305" y="0"/>
                    </a:cubicBezTo>
                    <a:cubicBezTo>
                      <a:pt x="0" y="1932"/>
                      <a:pt x="1059" y="6416"/>
                      <a:pt x="1059" y="6416"/>
                    </a:cubicBezTo>
                    <a:lnTo>
                      <a:pt x="3969" y="6416"/>
                    </a:lnTo>
                    <a:lnTo>
                      <a:pt x="3154" y="3806"/>
                    </a:lnTo>
                    <a:cubicBezTo>
                      <a:pt x="7340" y="4948"/>
                      <a:pt x="8508" y="6688"/>
                      <a:pt x="11607" y="6742"/>
                    </a:cubicBezTo>
                    <a:cubicBezTo>
                      <a:pt x="14137" y="6771"/>
                      <a:pt x="16773" y="6036"/>
                      <a:pt x="16773" y="6036"/>
                    </a:cubicBezTo>
                    <a:cubicBezTo>
                      <a:pt x="15822" y="4759"/>
                      <a:pt x="14898" y="5492"/>
                      <a:pt x="12995" y="4705"/>
                    </a:cubicBezTo>
                    <a:cubicBezTo>
                      <a:pt x="12941" y="4650"/>
                      <a:pt x="12858" y="4596"/>
                      <a:pt x="12804" y="4541"/>
                    </a:cubicBezTo>
                    <a:lnTo>
                      <a:pt x="12586" y="3806"/>
                    </a:lnTo>
                    <a:cubicBezTo>
                      <a:pt x="16747" y="4948"/>
                      <a:pt x="17943" y="6688"/>
                      <a:pt x="21014" y="6742"/>
                    </a:cubicBezTo>
                    <a:cubicBezTo>
                      <a:pt x="23543" y="6771"/>
                      <a:pt x="26179" y="6036"/>
                      <a:pt x="26179" y="6036"/>
                    </a:cubicBezTo>
                    <a:cubicBezTo>
                      <a:pt x="25255" y="4759"/>
                      <a:pt x="24304" y="5492"/>
                      <a:pt x="22427" y="47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6"/>
              <p:cNvSpPr/>
              <p:nvPr/>
            </p:nvSpPr>
            <p:spPr>
              <a:xfrm>
                <a:off x="1687206" y="3024604"/>
                <a:ext cx="223794" cy="128449"/>
              </a:xfrm>
              <a:custGeom>
                <a:avLst/>
                <a:gdLst/>
                <a:ahLst/>
                <a:cxnLst/>
                <a:rect l="l" t="t" r="r" b="b"/>
                <a:pathLst>
                  <a:path w="11229" h="6445" extrusionOk="0">
                    <a:moveTo>
                      <a:pt x="11229" y="3617"/>
                    </a:moveTo>
                    <a:lnTo>
                      <a:pt x="11229" y="3589"/>
                    </a:lnTo>
                    <a:lnTo>
                      <a:pt x="11229" y="3535"/>
                    </a:lnTo>
                    <a:cubicBezTo>
                      <a:pt x="11229" y="3508"/>
                      <a:pt x="11201" y="3508"/>
                      <a:pt x="11201" y="3480"/>
                    </a:cubicBezTo>
                    <a:lnTo>
                      <a:pt x="11201" y="3426"/>
                    </a:lnTo>
                    <a:lnTo>
                      <a:pt x="11201" y="3400"/>
                    </a:lnTo>
                    <a:lnTo>
                      <a:pt x="11201" y="3345"/>
                    </a:lnTo>
                    <a:lnTo>
                      <a:pt x="11201" y="3291"/>
                    </a:lnTo>
                    <a:lnTo>
                      <a:pt x="11175" y="3263"/>
                    </a:lnTo>
                    <a:lnTo>
                      <a:pt x="11175" y="3208"/>
                    </a:lnTo>
                    <a:lnTo>
                      <a:pt x="11175" y="3154"/>
                    </a:lnTo>
                    <a:cubicBezTo>
                      <a:pt x="11146" y="3128"/>
                      <a:pt x="11146" y="3128"/>
                      <a:pt x="11146" y="3100"/>
                    </a:cubicBezTo>
                    <a:lnTo>
                      <a:pt x="11146" y="3073"/>
                    </a:lnTo>
                    <a:cubicBezTo>
                      <a:pt x="11146" y="3045"/>
                      <a:pt x="11120" y="3019"/>
                      <a:pt x="11120" y="3019"/>
                    </a:cubicBezTo>
                    <a:lnTo>
                      <a:pt x="11120" y="2991"/>
                    </a:lnTo>
                    <a:cubicBezTo>
                      <a:pt x="11120" y="2965"/>
                      <a:pt x="11092" y="2936"/>
                      <a:pt x="11092" y="2910"/>
                    </a:cubicBezTo>
                    <a:lnTo>
                      <a:pt x="11092" y="2882"/>
                    </a:lnTo>
                    <a:cubicBezTo>
                      <a:pt x="11092" y="2882"/>
                      <a:pt x="11066" y="2856"/>
                      <a:pt x="11066" y="2828"/>
                    </a:cubicBezTo>
                    <a:lnTo>
                      <a:pt x="11066" y="2802"/>
                    </a:lnTo>
                    <a:cubicBezTo>
                      <a:pt x="11038" y="2773"/>
                      <a:pt x="11038" y="2773"/>
                      <a:pt x="11038" y="2747"/>
                    </a:cubicBezTo>
                    <a:lnTo>
                      <a:pt x="11011" y="2719"/>
                    </a:lnTo>
                    <a:cubicBezTo>
                      <a:pt x="11011" y="2693"/>
                      <a:pt x="11011" y="2665"/>
                      <a:pt x="10983" y="2665"/>
                    </a:cubicBezTo>
                    <a:lnTo>
                      <a:pt x="10983" y="2639"/>
                    </a:lnTo>
                    <a:cubicBezTo>
                      <a:pt x="10983" y="2610"/>
                      <a:pt x="10957" y="2584"/>
                      <a:pt x="10957" y="2556"/>
                    </a:cubicBezTo>
                    <a:lnTo>
                      <a:pt x="10929" y="2556"/>
                    </a:lnTo>
                    <a:cubicBezTo>
                      <a:pt x="10929" y="2530"/>
                      <a:pt x="10929" y="2502"/>
                      <a:pt x="10903" y="2475"/>
                    </a:cubicBezTo>
                    <a:lnTo>
                      <a:pt x="10903" y="2475"/>
                    </a:lnTo>
                    <a:cubicBezTo>
                      <a:pt x="10874" y="2447"/>
                      <a:pt x="10874" y="2421"/>
                      <a:pt x="10874" y="2393"/>
                    </a:cubicBezTo>
                    <a:cubicBezTo>
                      <a:pt x="10848" y="2393"/>
                      <a:pt x="10848" y="2393"/>
                      <a:pt x="10848" y="2367"/>
                    </a:cubicBezTo>
                    <a:cubicBezTo>
                      <a:pt x="10848" y="2367"/>
                      <a:pt x="10820" y="2338"/>
                      <a:pt x="10820" y="2312"/>
                    </a:cubicBezTo>
                    <a:cubicBezTo>
                      <a:pt x="10820" y="2312"/>
                      <a:pt x="10794" y="2312"/>
                      <a:pt x="10794" y="2284"/>
                    </a:cubicBezTo>
                    <a:cubicBezTo>
                      <a:pt x="10794" y="2284"/>
                      <a:pt x="10766" y="2258"/>
                      <a:pt x="10766" y="2230"/>
                    </a:cubicBezTo>
                    <a:lnTo>
                      <a:pt x="10740" y="2204"/>
                    </a:lnTo>
                    <a:cubicBezTo>
                      <a:pt x="10740" y="2204"/>
                      <a:pt x="10711" y="2175"/>
                      <a:pt x="10711" y="2149"/>
                    </a:cubicBezTo>
                    <a:cubicBezTo>
                      <a:pt x="10711" y="2149"/>
                      <a:pt x="10685" y="2149"/>
                      <a:pt x="10685" y="2121"/>
                    </a:cubicBezTo>
                    <a:cubicBezTo>
                      <a:pt x="10685" y="2121"/>
                      <a:pt x="10657" y="2095"/>
                      <a:pt x="10657" y="2067"/>
                    </a:cubicBezTo>
                    <a:lnTo>
                      <a:pt x="10631" y="2067"/>
                    </a:lnTo>
                    <a:cubicBezTo>
                      <a:pt x="10631" y="2040"/>
                      <a:pt x="10603" y="2012"/>
                      <a:pt x="10576" y="1986"/>
                    </a:cubicBezTo>
                    <a:lnTo>
                      <a:pt x="10576" y="1986"/>
                    </a:lnTo>
                    <a:cubicBezTo>
                      <a:pt x="10548" y="1958"/>
                      <a:pt x="10548" y="1932"/>
                      <a:pt x="10522" y="1903"/>
                    </a:cubicBezTo>
                    <a:lnTo>
                      <a:pt x="10522" y="1903"/>
                    </a:lnTo>
                    <a:lnTo>
                      <a:pt x="10468" y="1849"/>
                    </a:lnTo>
                    <a:cubicBezTo>
                      <a:pt x="10468" y="1823"/>
                      <a:pt x="10439" y="1823"/>
                      <a:pt x="10439" y="1823"/>
                    </a:cubicBezTo>
                    <a:cubicBezTo>
                      <a:pt x="10439" y="1795"/>
                      <a:pt x="10413" y="1795"/>
                      <a:pt x="10385" y="1769"/>
                    </a:cubicBezTo>
                    <a:lnTo>
                      <a:pt x="10385" y="1740"/>
                    </a:lnTo>
                    <a:cubicBezTo>
                      <a:pt x="10359" y="1740"/>
                      <a:pt x="10331" y="1714"/>
                      <a:pt x="10331" y="1686"/>
                    </a:cubicBezTo>
                    <a:cubicBezTo>
                      <a:pt x="10305" y="1686"/>
                      <a:pt x="10305" y="1686"/>
                      <a:pt x="10305" y="1660"/>
                    </a:cubicBezTo>
                    <a:cubicBezTo>
                      <a:pt x="10276" y="1660"/>
                      <a:pt x="10276" y="1632"/>
                      <a:pt x="10250" y="1605"/>
                    </a:cubicBezTo>
                    <a:lnTo>
                      <a:pt x="10222" y="1605"/>
                    </a:lnTo>
                    <a:cubicBezTo>
                      <a:pt x="10222" y="1577"/>
                      <a:pt x="10196" y="1551"/>
                      <a:pt x="10168" y="1551"/>
                    </a:cubicBezTo>
                    <a:cubicBezTo>
                      <a:pt x="10168" y="1551"/>
                      <a:pt x="10168" y="1523"/>
                      <a:pt x="10142" y="1523"/>
                    </a:cubicBezTo>
                    <a:cubicBezTo>
                      <a:pt x="10142" y="1497"/>
                      <a:pt x="10113" y="1497"/>
                      <a:pt x="10087" y="1468"/>
                    </a:cubicBezTo>
                    <a:lnTo>
                      <a:pt x="10059" y="1468"/>
                    </a:lnTo>
                    <a:cubicBezTo>
                      <a:pt x="10059" y="1442"/>
                      <a:pt x="10033" y="1414"/>
                      <a:pt x="10004" y="1414"/>
                    </a:cubicBezTo>
                    <a:cubicBezTo>
                      <a:pt x="10004" y="1388"/>
                      <a:pt x="10004" y="1388"/>
                      <a:pt x="9978" y="1388"/>
                    </a:cubicBezTo>
                    <a:cubicBezTo>
                      <a:pt x="9978" y="1360"/>
                      <a:pt x="9950" y="1360"/>
                      <a:pt x="9924" y="1334"/>
                    </a:cubicBezTo>
                    <a:lnTo>
                      <a:pt x="9896" y="1305"/>
                    </a:lnTo>
                    <a:cubicBezTo>
                      <a:pt x="9896" y="1305"/>
                      <a:pt x="9870" y="1279"/>
                      <a:pt x="9841" y="1279"/>
                    </a:cubicBezTo>
                    <a:cubicBezTo>
                      <a:pt x="9841" y="1251"/>
                      <a:pt x="9815" y="1251"/>
                      <a:pt x="9815" y="1251"/>
                    </a:cubicBezTo>
                    <a:lnTo>
                      <a:pt x="9761" y="1197"/>
                    </a:lnTo>
                    <a:cubicBezTo>
                      <a:pt x="9733" y="1197"/>
                      <a:pt x="9733" y="1197"/>
                      <a:pt x="9733" y="1171"/>
                    </a:cubicBezTo>
                    <a:cubicBezTo>
                      <a:pt x="9707" y="1171"/>
                      <a:pt x="9678" y="1142"/>
                      <a:pt x="9678" y="1142"/>
                    </a:cubicBezTo>
                    <a:lnTo>
                      <a:pt x="9652" y="1142"/>
                    </a:lnTo>
                    <a:lnTo>
                      <a:pt x="9652" y="1142"/>
                    </a:lnTo>
                    <a:cubicBezTo>
                      <a:pt x="8645" y="435"/>
                      <a:pt x="7205" y="0"/>
                      <a:pt x="5629" y="0"/>
                    </a:cubicBezTo>
                    <a:cubicBezTo>
                      <a:pt x="2530" y="0"/>
                      <a:pt x="0" y="1660"/>
                      <a:pt x="0" y="3726"/>
                    </a:cubicBezTo>
                    <a:cubicBezTo>
                      <a:pt x="0" y="4785"/>
                      <a:pt x="681" y="5764"/>
                      <a:pt x="1794" y="6444"/>
                    </a:cubicBezTo>
                    <a:cubicBezTo>
                      <a:pt x="1903" y="6307"/>
                      <a:pt x="2040" y="6173"/>
                      <a:pt x="2203" y="6064"/>
                    </a:cubicBezTo>
                    <a:lnTo>
                      <a:pt x="2203" y="6064"/>
                    </a:lnTo>
                    <a:lnTo>
                      <a:pt x="2530" y="5818"/>
                    </a:lnTo>
                    <a:cubicBezTo>
                      <a:pt x="2556" y="5818"/>
                      <a:pt x="2556" y="5792"/>
                      <a:pt x="2556" y="5792"/>
                    </a:cubicBezTo>
                    <a:cubicBezTo>
                      <a:pt x="2584" y="5764"/>
                      <a:pt x="2638" y="5764"/>
                      <a:pt x="2664" y="5738"/>
                    </a:cubicBezTo>
                    <a:lnTo>
                      <a:pt x="2693" y="5709"/>
                    </a:lnTo>
                    <a:cubicBezTo>
                      <a:pt x="2719" y="5683"/>
                      <a:pt x="2747" y="5683"/>
                      <a:pt x="2773" y="5655"/>
                    </a:cubicBezTo>
                    <a:cubicBezTo>
                      <a:pt x="2801" y="5655"/>
                      <a:pt x="2801" y="5655"/>
                      <a:pt x="2827" y="5629"/>
                    </a:cubicBezTo>
                    <a:cubicBezTo>
                      <a:pt x="2856" y="5629"/>
                      <a:pt x="2882" y="5601"/>
                      <a:pt x="2910" y="5601"/>
                    </a:cubicBezTo>
                    <a:cubicBezTo>
                      <a:pt x="2910" y="5575"/>
                      <a:pt x="2936" y="5575"/>
                      <a:pt x="2936" y="5575"/>
                    </a:cubicBezTo>
                    <a:cubicBezTo>
                      <a:pt x="2964" y="5546"/>
                      <a:pt x="2991" y="5520"/>
                      <a:pt x="3045" y="5520"/>
                    </a:cubicBezTo>
                    <a:lnTo>
                      <a:pt x="3073" y="5492"/>
                    </a:lnTo>
                    <a:cubicBezTo>
                      <a:pt x="3099" y="5466"/>
                      <a:pt x="3128" y="5466"/>
                      <a:pt x="3154" y="5438"/>
                    </a:cubicBezTo>
                    <a:lnTo>
                      <a:pt x="3208" y="5438"/>
                    </a:lnTo>
                    <a:cubicBezTo>
                      <a:pt x="3236" y="5411"/>
                      <a:pt x="3262" y="5383"/>
                      <a:pt x="3317" y="5383"/>
                    </a:cubicBezTo>
                    <a:lnTo>
                      <a:pt x="3345" y="5357"/>
                    </a:lnTo>
                    <a:cubicBezTo>
                      <a:pt x="3399" y="5357"/>
                      <a:pt x="3426" y="5329"/>
                      <a:pt x="3480" y="5303"/>
                    </a:cubicBezTo>
                    <a:lnTo>
                      <a:pt x="3480" y="5303"/>
                    </a:lnTo>
                    <a:cubicBezTo>
                      <a:pt x="3534" y="5274"/>
                      <a:pt x="3589" y="5274"/>
                      <a:pt x="3617" y="5248"/>
                    </a:cubicBezTo>
                    <a:cubicBezTo>
                      <a:pt x="3643" y="5248"/>
                      <a:pt x="3643" y="5248"/>
                      <a:pt x="3643" y="5220"/>
                    </a:cubicBezTo>
                    <a:cubicBezTo>
                      <a:pt x="3697" y="5220"/>
                      <a:pt x="3726" y="5194"/>
                      <a:pt x="3780" y="5194"/>
                    </a:cubicBezTo>
                    <a:lnTo>
                      <a:pt x="3806" y="5166"/>
                    </a:lnTo>
                    <a:cubicBezTo>
                      <a:pt x="3861" y="5166"/>
                      <a:pt x="3889" y="5140"/>
                      <a:pt x="3915" y="5140"/>
                    </a:cubicBezTo>
                    <a:cubicBezTo>
                      <a:pt x="3943" y="5140"/>
                      <a:pt x="3943" y="5111"/>
                      <a:pt x="3969" y="5111"/>
                    </a:cubicBezTo>
                    <a:cubicBezTo>
                      <a:pt x="3998" y="5111"/>
                      <a:pt x="4024" y="5085"/>
                      <a:pt x="4078" y="5085"/>
                    </a:cubicBezTo>
                    <a:cubicBezTo>
                      <a:pt x="4078" y="5085"/>
                      <a:pt x="4106" y="5085"/>
                      <a:pt x="4132" y="5057"/>
                    </a:cubicBezTo>
                    <a:cubicBezTo>
                      <a:pt x="4161" y="5057"/>
                      <a:pt x="4187" y="5057"/>
                      <a:pt x="4215" y="5031"/>
                    </a:cubicBezTo>
                    <a:lnTo>
                      <a:pt x="4269" y="5031"/>
                    </a:lnTo>
                    <a:cubicBezTo>
                      <a:pt x="4324" y="5003"/>
                      <a:pt x="4350" y="5003"/>
                      <a:pt x="4378" y="5003"/>
                    </a:cubicBezTo>
                    <a:cubicBezTo>
                      <a:pt x="4404" y="4976"/>
                      <a:pt x="4404" y="4976"/>
                      <a:pt x="4433" y="4976"/>
                    </a:cubicBezTo>
                    <a:cubicBezTo>
                      <a:pt x="4459" y="4976"/>
                      <a:pt x="4513" y="4948"/>
                      <a:pt x="4541" y="4948"/>
                    </a:cubicBezTo>
                    <a:lnTo>
                      <a:pt x="4596" y="4948"/>
                    </a:lnTo>
                    <a:cubicBezTo>
                      <a:pt x="4622" y="4922"/>
                      <a:pt x="4676" y="4922"/>
                      <a:pt x="4704" y="4922"/>
                    </a:cubicBezTo>
                    <a:cubicBezTo>
                      <a:pt x="4730" y="4894"/>
                      <a:pt x="4730" y="4894"/>
                      <a:pt x="4759" y="4894"/>
                    </a:cubicBezTo>
                    <a:cubicBezTo>
                      <a:pt x="4867" y="4868"/>
                      <a:pt x="4976" y="4839"/>
                      <a:pt x="5085" y="4839"/>
                    </a:cubicBezTo>
                    <a:lnTo>
                      <a:pt x="5111" y="4839"/>
                    </a:lnTo>
                    <a:cubicBezTo>
                      <a:pt x="5165" y="4813"/>
                      <a:pt x="5194" y="4813"/>
                      <a:pt x="5248" y="4813"/>
                    </a:cubicBezTo>
                    <a:cubicBezTo>
                      <a:pt x="5274" y="4813"/>
                      <a:pt x="5274" y="4813"/>
                      <a:pt x="5302" y="4785"/>
                    </a:cubicBezTo>
                    <a:lnTo>
                      <a:pt x="5411" y="4785"/>
                    </a:lnTo>
                    <a:lnTo>
                      <a:pt x="5466" y="4785"/>
                    </a:lnTo>
                    <a:cubicBezTo>
                      <a:pt x="5520" y="4759"/>
                      <a:pt x="5546" y="4759"/>
                      <a:pt x="5574" y="4759"/>
                    </a:cubicBezTo>
                    <a:lnTo>
                      <a:pt x="5655" y="4759"/>
                    </a:lnTo>
                    <a:cubicBezTo>
                      <a:pt x="5683" y="4759"/>
                      <a:pt x="5709" y="4759"/>
                      <a:pt x="5737" y="4731"/>
                    </a:cubicBezTo>
                    <a:lnTo>
                      <a:pt x="5818" y="4731"/>
                    </a:lnTo>
                    <a:lnTo>
                      <a:pt x="5927" y="4731"/>
                    </a:lnTo>
                    <a:lnTo>
                      <a:pt x="5981" y="4731"/>
                    </a:lnTo>
                    <a:lnTo>
                      <a:pt x="6090" y="4731"/>
                    </a:lnTo>
                    <a:cubicBezTo>
                      <a:pt x="6118" y="4731"/>
                      <a:pt x="6144" y="4705"/>
                      <a:pt x="6172" y="4705"/>
                    </a:cubicBezTo>
                    <a:lnTo>
                      <a:pt x="6281" y="4705"/>
                    </a:lnTo>
                    <a:lnTo>
                      <a:pt x="6336" y="4705"/>
                    </a:lnTo>
                    <a:lnTo>
                      <a:pt x="6525" y="4705"/>
                    </a:lnTo>
                    <a:cubicBezTo>
                      <a:pt x="7993" y="4705"/>
                      <a:pt x="9352" y="5085"/>
                      <a:pt x="10359" y="5709"/>
                    </a:cubicBezTo>
                    <a:cubicBezTo>
                      <a:pt x="10903" y="5140"/>
                      <a:pt x="11229" y="4459"/>
                      <a:pt x="11229" y="37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6"/>
              <p:cNvSpPr/>
              <p:nvPr/>
            </p:nvSpPr>
            <p:spPr>
              <a:xfrm>
                <a:off x="1601069" y="2511492"/>
                <a:ext cx="419905" cy="505544"/>
              </a:xfrm>
              <a:custGeom>
                <a:avLst/>
                <a:gdLst/>
                <a:ahLst/>
                <a:cxnLst/>
                <a:rect l="l" t="t" r="r" b="b"/>
                <a:pathLst>
                  <a:path w="21069" h="25366" extrusionOk="0">
                    <a:moveTo>
                      <a:pt x="14953" y="24089"/>
                    </a:moveTo>
                    <a:cubicBezTo>
                      <a:pt x="16773" y="25366"/>
                      <a:pt x="19437" y="25068"/>
                      <a:pt x="21069" y="25094"/>
                    </a:cubicBezTo>
                    <a:cubicBezTo>
                      <a:pt x="18868" y="23382"/>
                      <a:pt x="18296" y="21153"/>
                      <a:pt x="18052" y="18815"/>
                    </a:cubicBezTo>
                    <a:cubicBezTo>
                      <a:pt x="17998" y="18380"/>
                      <a:pt x="19629" y="14955"/>
                      <a:pt x="19846" y="13078"/>
                    </a:cubicBezTo>
                    <a:cubicBezTo>
                      <a:pt x="20064" y="11066"/>
                      <a:pt x="19818" y="6201"/>
                      <a:pt x="13539" y="4244"/>
                    </a:cubicBezTo>
                    <a:cubicBezTo>
                      <a:pt x="1" y="1"/>
                      <a:pt x="15305" y="22539"/>
                      <a:pt x="14953" y="24089"/>
                    </a:cubicBezTo>
                    <a:close/>
                  </a:path>
                </a:pathLst>
              </a:custGeom>
              <a:solidFill>
                <a:srgbClr val="816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6"/>
              <p:cNvSpPr/>
              <p:nvPr/>
            </p:nvSpPr>
            <p:spPr>
              <a:xfrm>
                <a:off x="1585344" y="2625311"/>
                <a:ext cx="387957" cy="514174"/>
              </a:xfrm>
              <a:custGeom>
                <a:avLst/>
                <a:gdLst/>
                <a:ahLst/>
                <a:cxnLst/>
                <a:rect l="l" t="t" r="r" b="b"/>
                <a:pathLst>
                  <a:path w="19466" h="25799" extrusionOk="0">
                    <a:moveTo>
                      <a:pt x="19465" y="11336"/>
                    </a:moveTo>
                    <a:cubicBezTo>
                      <a:pt x="19465" y="6062"/>
                      <a:pt x="18352" y="490"/>
                      <a:pt x="13186" y="490"/>
                    </a:cubicBezTo>
                    <a:cubicBezTo>
                      <a:pt x="9950" y="490"/>
                      <a:pt x="5574" y="1"/>
                      <a:pt x="2965" y="2611"/>
                    </a:cubicBezTo>
                    <a:cubicBezTo>
                      <a:pt x="2936" y="2067"/>
                      <a:pt x="2991" y="1578"/>
                      <a:pt x="3236" y="1197"/>
                    </a:cubicBezTo>
                    <a:cubicBezTo>
                      <a:pt x="0" y="2067"/>
                      <a:pt x="326" y="4459"/>
                      <a:pt x="761" y="11527"/>
                    </a:cubicBezTo>
                    <a:cubicBezTo>
                      <a:pt x="1062" y="16040"/>
                      <a:pt x="4106" y="20390"/>
                      <a:pt x="8239" y="21586"/>
                    </a:cubicBezTo>
                    <a:lnTo>
                      <a:pt x="8537" y="24087"/>
                    </a:lnTo>
                    <a:cubicBezTo>
                      <a:pt x="8645" y="25092"/>
                      <a:pt x="9787" y="25799"/>
                      <a:pt x="11066" y="25636"/>
                    </a:cubicBezTo>
                    <a:cubicBezTo>
                      <a:pt x="12343" y="25473"/>
                      <a:pt x="13295" y="24548"/>
                      <a:pt x="13158" y="23515"/>
                    </a:cubicBezTo>
                    <a:lnTo>
                      <a:pt x="12915" y="21449"/>
                    </a:lnTo>
                    <a:cubicBezTo>
                      <a:pt x="14546" y="20851"/>
                      <a:pt x="15931" y="19737"/>
                      <a:pt x="17047" y="18378"/>
                    </a:cubicBezTo>
                    <a:cubicBezTo>
                      <a:pt x="16964" y="18433"/>
                      <a:pt x="16910" y="18459"/>
                      <a:pt x="16829" y="18513"/>
                    </a:cubicBezTo>
                    <a:cubicBezTo>
                      <a:pt x="18487" y="16584"/>
                      <a:pt x="19465" y="14000"/>
                      <a:pt x="19465" y="11336"/>
                    </a:cubicBezTo>
                    <a:close/>
                  </a:path>
                </a:pathLst>
              </a:custGeom>
              <a:solidFill>
                <a:srgbClr val="F4C5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6"/>
              <p:cNvSpPr/>
              <p:nvPr/>
            </p:nvSpPr>
            <p:spPr>
              <a:xfrm>
                <a:off x="1638996" y="3665008"/>
                <a:ext cx="607367" cy="415042"/>
              </a:xfrm>
              <a:custGeom>
                <a:avLst/>
                <a:gdLst/>
                <a:ahLst/>
                <a:cxnLst/>
                <a:rect l="l" t="t" r="r" b="b"/>
                <a:pathLst>
                  <a:path w="30475" h="20825" extrusionOk="0">
                    <a:moveTo>
                      <a:pt x="1523" y="1142"/>
                    </a:moveTo>
                    <a:cubicBezTo>
                      <a:pt x="1197" y="4242"/>
                      <a:pt x="1" y="10577"/>
                      <a:pt x="3072" y="10577"/>
                    </a:cubicBezTo>
                    <a:cubicBezTo>
                      <a:pt x="6852" y="10577"/>
                      <a:pt x="5083" y="17156"/>
                      <a:pt x="5573" y="20825"/>
                    </a:cubicBezTo>
                    <a:cubicBezTo>
                      <a:pt x="25255" y="20472"/>
                      <a:pt x="30475" y="17726"/>
                      <a:pt x="29905" y="9163"/>
                    </a:cubicBezTo>
                    <a:cubicBezTo>
                      <a:pt x="29877" y="5275"/>
                      <a:pt x="19383" y="4894"/>
                      <a:pt x="19601" y="1"/>
                    </a:cubicBezTo>
                    <a:cubicBezTo>
                      <a:pt x="13565" y="381"/>
                      <a:pt x="7558" y="762"/>
                      <a:pt x="1523" y="11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6"/>
              <p:cNvSpPr/>
              <p:nvPr/>
            </p:nvSpPr>
            <p:spPr>
              <a:xfrm>
                <a:off x="1750044" y="3772848"/>
                <a:ext cx="496317" cy="307201"/>
              </a:xfrm>
              <a:custGeom>
                <a:avLst/>
                <a:gdLst/>
                <a:ahLst/>
                <a:cxnLst/>
                <a:rect l="l" t="t" r="r" b="b"/>
                <a:pathLst>
                  <a:path w="24903" h="15414" extrusionOk="0">
                    <a:moveTo>
                      <a:pt x="1" y="15414"/>
                    </a:moveTo>
                    <a:cubicBezTo>
                      <a:pt x="19683" y="15061"/>
                      <a:pt x="24903" y="12315"/>
                      <a:pt x="24333" y="3752"/>
                    </a:cubicBezTo>
                    <a:cubicBezTo>
                      <a:pt x="24333" y="3644"/>
                      <a:pt x="24333" y="3561"/>
                      <a:pt x="24305" y="3452"/>
                    </a:cubicBezTo>
                    <a:cubicBezTo>
                      <a:pt x="23246" y="2093"/>
                      <a:pt x="21967" y="1114"/>
                      <a:pt x="20172" y="734"/>
                    </a:cubicBezTo>
                    <a:cubicBezTo>
                      <a:pt x="16993" y="27"/>
                      <a:pt x="12643" y="1"/>
                      <a:pt x="11501" y="2121"/>
                    </a:cubicBezTo>
                    <a:cubicBezTo>
                      <a:pt x="7939" y="8617"/>
                      <a:pt x="4922" y="11473"/>
                      <a:pt x="1" y="1541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6"/>
              <p:cNvSpPr/>
              <p:nvPr/>
            </p:nvSpPr>
            <p:spPr>
              <a:xfrm>
                <a:off x="1951595" y="3792339"/>
                <a:ext cx="127373" cy="651811"/>
              </a:xfrm>
              <a:custGeom>
                <a:avLst/>
                <a:gdLst/>
                <a:ahLst/>
                <a:cxnLst/>
                <a:rect l="l" t="t" r="r" b="b"/>
                <a:pathLst>
                  <a:path w="6391" h="32705" extrusionOk="0">
                    <a:moveTo>
                      <a:pt x="3906" y="1"/>
                    </a:moveTo>
                    <a:cubicBezTo>
                      <a:pt x="2865" y="1"/>
                      <a:pt x="1921" y="712"/>
                      <a:pt x="1686" y="1767"/>
                    </a:cubicBezTo>
                    <a:cubicBezTo>
                      <a:pt x="653" y="6308"/>
                      <a:pt x="1" y="20499"/>
                      <a:pt x="682" y="30584"/>
                    </a:cubicBezTo>
                    <a:cubicBezTo>
                      <a:pt x="762" y="31780"/>
                      <a:pt x="1769" y="32704"/>
                      <a:pt x="2937" y="32704"/>
                    </a:cubicBezTo>
                    <a:lnTo>
                      <a:pt x="3100" y="32704"/>
                    </a:lnTo>
                    <a:cubicBezTo>
                      <a:pt x="4350" y="32624"/>
                      <a:pt x="5303" y="31536"/>
                      <a:pt x="5220" y="30286"/>
                    </a:cubicBezTo>
                    <a:cubicBezTo>
                      <a:pt x="4514" y="19982"/>
                      <a:pt x="5275" y="6498"/>
                      <a:pt x="6119" y="2774"/>
                    </a:cubicBezTo>
                    <a:cubicBezTo>
                      <a:pt x="6390" y="1550"/>
                      <a:pt x="5629" y="328"/>
                      <a:pt x="4405" y="56"/>
                    </a:cubicBezTo>
                    <a:cubicBezTo>
                      <a:pt x="4238" y="19"/>
                      <a:pt x="4071" y="1"/>
                      <a:pt x="3906" y="1"/>
                    </a:cubicBezTo>
                    <a:close/>
                  </a:path>
                </a:pathLst>
              </a:custGeom>
              <a:solidFill>
                <a:srgbClr val="F4C5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6"/>
              <p:cNvSpPr/>
              <p:nvPr/>
            </p:nvSpPr>
            <p:spPr>
              <a:xfrm>
                <a:off x="2078388" y="3785763"/>
                <a:ext cx="166376" cy="660560"/>
              </a:xfrm>
              <a:custGeom>
                <a:avLst/>
                <a:gdLst/>
                <a:ahLst/>
                <a:cxnLst/>
                <a:rect l="l" t="t" r="r" b="b"/>
                <a:pathLst>
                  <a:path w="8348" h="33144" extrusionOk="0">
                    <a:moveTo>
                      <a:pt x="2731" y="0"/>
                    </a:moveTo>
                    <a:cubicBezTo>
                      <a:pt x="1547" y="0"/>
                      <a:pt x="569" y="926"/>
                      <a:pt x="490" y="2126"/>
                    </a:cubicBezTo>
                    <a:cubicBezTo>
                      <a:pt x="0" y="9872"/>
                      <a:pt x="1170" y="18028"/>
                      <a:pt x="3643" y="31294"/>
                    </a:cubicBezTo>
                    <a:cubicBezTo>
                      <a:pt x="3834" y="32382"/>
                      <a:pt x="4785" y="33143"/>
                      <a:pt x="5872" y="33143"/>
                    </a:cubicBezTo>
                    <a:cubicBezTo>
                      <a:pt x="6009" y="33143"/>
                      <a:pt x="6144" y="33117"/>
                      <a:pt x="6281" y="33089"/>
                    </a:cubicBezTo>
                    <a:cubicBezTo>
                      <a:pt x="7532" y="32871"/>
                      <a:pt x="8347" y="31675"/>
                      <a:pt x="8102" y="30453"/>
                    </a:cubicBezTo>
                    <a:cubicBezTo>
                      <a:pt x="5709" y="17567"/>
                      <a:pt x="4567" y="9683"/>
                      <a:pt x="5031" y="2424"/>
                    </a:cubicBezTo>
                    <a:cubicBezTo>
                      <a:pt x="5111" y="1173"/>
                      <a:pt x="4132" y="86"/>
                      <a:pt x="2882" y="5"/>
                    </a:cubicBezTo>
                    <a:cubicBezTo>
                      <a:pt x="2831" y="2"/>
                      <a:pt x="2781" y="0"/>
                      <a:pt x="2731" y="0"/>
                    </a:cubicBezTo>
                    <a:close/>
                  </a:path>
                </a:pathLst>
              </a:custGeom>
              <a:solidFill>
                <a:srgbClr val="F4C5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6"/>
              <p:cNvSpPr/>
              <p:nvPr/>
            </p:nvSpPr>
            <p:spPr>
              <a:xfrm>
                <a:off x="1527389" y="3129714"/>
                <a:ext cx="374943" cy="462197"/>
              </a:xfrm>
              <a:custGeom>
                <a:avLst/>
                <a:gdLst/>
                <a:ahLst/>
                <a:cxnLst/>
                <a:rect l="l" t="t" r="r" b="b"/>
                <a:pathLst>
                  <a:path w="18813" h="23191" extrusionOk="0">
                    <a:moveTo>
                      <a:pt x="1114" y="18432"/>
                    </a:moveTo>
                    <a:cubicBezTo>
                      <a:pt x="1686" y="23191"/>
                      <a:pt x="11064" y="22456"/>
                      <a:pt x="15714" y="21886"/>
                    </a:cubicBezTo>
                    <a:cubicBezTo>
                      <a:pt x="16040" y="19874"/>
                      <a:pt x="18813" y="14681"/>
                      <a:pt x="13811" y="15931"/>
                    </a:cubicBezTo>
                    <a:cubicBezTo>
                      <a:pt x="12017" y="16203"/>
                      <a:pt x="6579" y="19683"/>
                      <a:pt x="5953" y="15877"/>
                    </a:cubicBezTo>
                    <a:cubicBezTo>
                      <a:pt x="6007" y="12371"/>
                      <a:pt x="6090" y="8130"/>
                      <a:pt x="6442" y="5111"/>
                    </a:cubicBezTo>
                    <a:cubicBezTo>
                      <a:pt x="5572" y="3426"/>
                      <a:pt x="4648" y="1795"/>
                      <a:pt x="3643" y="164"/>
                    </a:cubicBezTo>
                    <a:cubicBezTo>
                      <a:pt x="3317" y="55"/>
                      <a:pt x="3100" y="0"/>
                      <a:pt x="3100" y="0"/>
                    </a:cubicBezTo>
                    <a:cubicBezTo>
                      <a:pt x="3100" y="0"/>
                      <a:pt x="0" y="5085"/>
                      <a:pt x="1114" y="184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6"/>
              <p:cNvSpPr/>
              <p:nvPr/>
            </p:nvSpPr>
            <p:spPr>
              <a:xfrm>
                <a:off x="1566909" y="3136211"/>
                <a:ext cx="235732" cy="430787"/>
              </a:xfrm>
              <a:custGeom>
                <a:avLst/>
                <a:gdLst/>
                <a:ahLst/>
                <a:cxnLst/>
                <a:rect l="l" t="t" r="r" b="b"/>
                <a:pathLst>
                  <a:path w="11828" h="21615" extrusionOk="0">
                    <a:moveTo>
                      <a:pt x="11038" y="19465"/>
                    </a:moveTo>
                    <a:cubicBezTo>
                      <a:pt x="9870" y="18189"/>
                      <a:pt x="10469" y="16340"/>
                      <a:pt x="11828" y="15605"/>
                    </a:cubicBezTo>
                    <a:cubicBezTo>
                      <a:pt x="10495" y="15742"/>
                      <a:pt x="3890" y="19411"/>
                      <a:pt x="3970" y="15551"/>
                    </a:cubicBezTo>
                    <a:cubicBezTo>
                      <a:pt x="4024" y="11419"/>
                      <a:pt x="4133" y="6253"/>
                      <a:pt x="4677" y="3263"/>
                    </a:cubicBezTo>
                    <a:cubicBezTo>
                      <a:pt x="4840" y="1443"/>
                      <a:pt x="3263" y="464"/>
                      <a:pt x="2176" y="1"/>
                    </a:cubicBezTo>
                    <a:cubicBezTo>
                      <a:pt x="736" y="2828"/>
                      <a:pt x="1" y="8076"/>
                      <a:pt x="327" y="16231"/>
                    </a:cubicBezTo>
                    <a:cubicBezTo>
                      <a:pt x="1143" y="21614"/>
                      <a:pt x="7261" y="19874"/>
                      <a:pt x="11038" y="1946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6"/>
              <p:cNvSpPr/>
              <p:nvPr/>
            </p:nvSpPr>
            <p:spPr>
              <a:xfrm>
                <a:off x="1930489" y="3481873"/>
                <a:ext cx="43886" cy="16841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845" extrusionOk="0">
                    <a:moveTo>
                      <a:pt x="1" y="845"/>
                    </a:moveTo>
                    <a:lnTo>
                      <a:pt x="2202" y="845"/>
                    </a:lnTo>
                    <a:lnTo>
                      <a:pt x="2202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79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6"/>
              <p:cNvSpPr/>
              <p:nvPr/>
            </p:nvSpPr>
            <p:spPr>
              <a:xfrm>
                <a:off x="1800985" y="3496541"/>
                <a:ext cx="400434" cy="257914"/>
              </a:xfrm>
              <a:custGeom>
                <a:avLst/>
                <a:gdLst/>
                <a:ahLst/>
                <a:cxnLst/>
                <a:rect l="l" t="t" r="r" b="b"/>
                <a:pathLst>
                  <a:path w="20092" h="12941" extrusionOk="0">
                    <a:moveTo>
                      <a:pt x="20091" y="0"/>
                    </a:moveTo>
                    <a:lnTo>
                      <a:pt x="0" y="0"/>
                    </a:lnTo>
                    <a:lnTo>
                      <a:pt x="0" y="7638"/>
                    </a:lnTo>
                    <a:lnTo>
                      <a:pt x="816" y="7638"/>
                    </a:lnTo>
                    <a:lnTo>
                      <a:pt x="816" y="12940"/>
                    </a:lnTo>
                    <a:lnTo>
                      <a:pt x="20091" y="1294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6"/>
              <p:cNvSpPr/>
              <p:nvPr/>
            </p:nvSpPr>
            <p:spPr>
              <a:xfrm>
                <a:off x="1799371" y="3496541"/>
                <a:ext cx="460004" cy="257914"/>
              </a:xfrm>
              <a:custGeom>
                <a:avLst/>
                <a:gdLst/>
                <a:ahLst/>
                <a:cxnLst/>
                <a:rect l="l" t="t" r="r" b="b"/>
                <a:pathLst>
                  <a:path w="23081" h="12941" extrusionOk="0">
                    <a:moveTo>
                      <a:pt x="23080" y="1903"/>
                    </a:moveTo>
                    <a:cubicBezTo>
                      <a:pt x="23080" y="842"/>
                      <a:pt x="22239" y="0"/>
                      <a:pt x="21177" y="0"/>
                    </a:cubicBezTo>
                    <a:lnTo>
                      <a:pt x="1" y="0"/>
                    </a:lnTo>
                    <a:cubicBezTo>
                      <a:pt x="1" y="0"/>
                      <a:pt x="1088" y="81"/>
                      <a:pt x="1604" y="326"/>
                    </a:cubicBezTo>
                    <a:cubicBezTo>
                      <a:pt x="2147" y="598"/>
                      <a:pt x="2067" y="1631"/>
                      <a:pt x="2067" y="1631"/>
                    </a:cubicBezTo>
                    <a:lnTo>
                      <a:pt x="2067" y="7395"/>
                    </a:lnTo>
                    <a:lnTo>
                      <a:pt x="3180" y="7395"/>
                    </a:lnTo>
                    <a:lnTo>
                      <a:pt x="3180" y="12940"/>
                    </a:lnTo>
                    <a:lnTo>
                      <a:pt x="20444" y="12940"/>
                    </a:lnTo>
                    <a:cubicBezTo>
                      <a:pt x="21395" y="12940"/>
                      <a:pt x="22156" y="12151"/>
                      <a:pt x="22156" y="11200"/>
                    </a:cubicBezTo>
                    <a:lnTo>
                      <a:pt x="22156" y="7366"/>
                    </a:lnTo>
                    <a:lnTo>
                      <a:pt x="23080" y="725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6"/>
              <p:cNvSpPr/>
              <p:nvPr/>
            </p:nvSpPr>
            <p:spPr>
              <a:xfrm>
                <a:off x="1801543" y="3643344"/>
                <a:ext cx="439397" cy="5441"/>
              </a:xfrm>
              <a:custGeom>
                <a:avLst/>
                <a:gdLst/>
                <a:ahLst/>
                <a:cxnLst/>
                <a:rect l="l" t="t" r="r" b="b"/>
                <a:pathLst>
                  <a:path w="22047" h="273" extrusionOk="0">
                    <a:moveTo>
                      <a:pt x="0" y="272"/>
                    </a:moveTo>
                    <a:lnTo>
                      <a:pt x="22047" y="272"/>
                    </a:lnTo>
                    <a:lnTo>
                      <a:pt x="2204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6"/>
              <p:cNvSpPr/>
              <p:nvPr/>
            </p:nvSpPr>
            <p:spPr>
              <a:xfrm>
                <a:off x="2157490" y="3622757"/>
                <a:ext cx="42272" cy="51499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2584" extrusionOk="0">
                    <a:moveTo>
                      <a:pt x="0" y="2584"/>
                    </a:moveTo>
                    <a:lnTo>
                      <a:pt x="2121" y="2584"/>
                    </a:lnTo>
                    <a:lnTo>
                      <a:pt x="212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6"/>
              <p:cNvSpPr/>
              <p:nvPr/>
            </p:nvSpPr>
            <p:spPr>
              <a:xfrm>
                <a:off x="1918013" y="3622757"/>
                <a:ext cx="41753" cy="51499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2584" extrusionOk="0">
                    <a:moveTo>
                      <a:pt x="0" y="2584"/>
                    </a:moveTo>
                    <a:lnTo>
                      <a:pt x="2095" y="2584"/>
                    </a:lnTo>
                    <a:lnTo>
                      <a:pt x="209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6"/>
              <p:cNvSpPr/>
              <p:nvPr/>
            </p:nvSpPr>
            <p:spPr>
              <a:xfrm>
                <a:off x="1794468" y="3454270"/>
                <a:ext cx="208089" cy="74219"/>
              </a:xfrm>
              <a:custGeom>
                <a:avLst/>
                <a:gdLst/>
                <a:ahLst/>
                <a:cxnLst/>
                <a:rect l="l" t="t" r="r" b="b"/>
                <a:pathLst>
                  <a:path w="10441" h="3724" extrusionOk="0">
                    <a:moveTo>
                      <a:pt x="7152" y="1197"/>
                    </a:moveTo>
                    <a:cubicBezTo>
                      <a:pt x="9298" y="2419"/>
                      <a:pt x="9381" y="2556"/>
                      <a:pt x="10114" y="3372"/>
                    </a:cubicBezTo>
                    <a:cubicBezTo>
                      <a:pt x="10440" y="3724"/>
                      <a:pt x="9353" y="3480"/>
                      <a:pt x="9164" y="3452"/>
                    </a:cubicBezTo>
                    <a:cubicBezTo>
                      <a:pt x="8946" y="3426"/>
                      <a:pt x="6880" y="2202"/>
                      <a:pt x="6145" y="2012"/>
                    </a:cubicBezTo>
                    <a:cubicBezTo>
                      <a:pt x="5601" y="1875"/>
                      <a:pt x="7696" y="2665"/>
                      <a:pt x="8483" y="3480"/>
                    </a:cubicBezTo>
                    <a:cubicBezTo>
                      <a:pt x="8700" y="3698"/>
                      <a:pt x="7424" y="3480"/>
                      <a:pt x="7424" y="3480"/>
                    </a:cubicBezTo>
                    <a:lnTo>
                      <a:pt x="4677" y="2447"/>
                    </a:lnTo>
                    <a:cubicBezTo>
                      <a:pt x="4677" y="2447"/>
                      <a:pt x="7395" y="3561"/>
                      <a:pt x="6826" y="3589"/>
                    </a:cubicBezTo>
                    <a:cubicBezTo>
                      <a:pt x="6282" y="3615"/>
                      <a:pt x="5575" y="3535"/>
                      <a:pt x="5575" y="3535"/>
                    </a:cubicBezTo>
                    <a:cubicBezTo>
                      <a:pt x="5575" y="3535"/>
                      <a:pt x="4923" y="3426"/>
                      <a:pt x="4242" y="3372"/>
                    </a:cubicBezTo>
                    <a:cubicBezTo>
                      <a:pt x="3835" y="3343"/>
                      <a:pt x="3672" y="3589"/>
                      <a:pt x="2611" y="3535"/>
                    </a:cubicBezTo>
                    <a:cubicBezTo>
                      <a:pt x="464" y="3426"/>
                      <a:pt x="436" y="2691"/>
                      <a:pt x="436" y="2691"/>
                    </a:cubicBezTo>
                    <a:lnTo>
                      <a:pt x="247" y="2121"/>
                    </a:lnTo>
                    <a:cubicBezTo>
                      <a:pt x="1" y="897"/>
                      <a:pt x="816" y="27"/>
                      <a:pt x="1958" y="1"/>
                    </a:cubicBezTo>
                    <a:cubicBezTo>
                      <a:pt x="1958" y="1"/>
                      <a:pt x="5764" y="407"/>
                      <a:pt x="7152" y="1197"/>
                    </a:cubicBezTo>
                    <a:close/>
                  </a:path>
                </a:pathLst>
              </a:custGeom>
              <a:solidFill>
                <a:srgbClr val="F4C5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6"/>
              <p:cNvSpPr/>
              <p:nvPr/>
            </p:nvSpPr>
            <p:spPr>
              <a:xfrm>
                <a:off x="2076774" y="3443947"/>
                <a:ext cx="167432" cy="79700"/>
              </a:xfrm>
              <a:custGeom>
                <a:avLst/>
                <a:gdLst/>
                <a:ahLst/>
                <a:cxnLst/>
                <a:rect l="l" t="t" r="r" b="b"/>
                <a:pathLst>
                  <a:path w="8401" h="3999" extrusionOk="0">
                    <a:moveTo>
                      <a:pt x="8183" y="2883"/>
                    </a:moveTo>
                    <a:cubicBezTo>
                      <a:pt x="8400" y="3318"/>
                      <a:pt x="7395" y="2828"/>
                      <a:pt x="7204" y="2748"/>
                    </a:cubicBezTo>
                    <a:cubicBezTo>
                      <a:pt x="7015" y="2665"/>
                      <a:pt x="6497" y="2095"/>
                      <a:pt x="5818" y="1741"/>
                    </a:cubicBezTo>
                    <a:cubicBezTo>
                      <a:pt x="5355" y="1497"/>
                      <a:pt x="7178" y="2748"/>
                      <a:pt x="7721" y="3726"/>
                    </a:cubicBezTo>
                    <a:cubicBezTo>
                      <a:pt x="7856" y="3998"/>
                      <a:pt x="6715" y="3481"/>
                      <a:pt x="6715" y="3481"/>
                    </a:cubicBezTo>
                    <a:lnTo>
                      <a:pt x="4296" y="1824"/>
                    </a:lnTo>
                    <a:cubicBezTo>
                      <a:pt x="4296" y="1824"/>
                      <a:pt x="6932" y="3753"/>
                      <a:pt x="6417" y="3644"/>
                    </a:cubicBezTo>
                    <a:cubicBezTo>
                      <a:pt x="5873" y="3563"/>
                      <a:pt x="5192" y="3292"/>
                      <a:pt x="5192" y="3292"/>
                    </a:cubicBezTo>
                    <a:cubicBezTo>
                      <a:pt x="5192" y="3292"/>
                      <a:pt x="4296" y="2828"/>
                      <a:pt x="3670" y="2611"/>
                    </a:cubicBezTo>
                    <a:cubicBezTo>
                      <a:pt x="3263" y="2448"/>
                      <a:pt x="3046" y="2665"/>
                      <a:pt x="2039" y="2367"/>
                    </a:cubicBezTo>
                    <a:cubicBezTo>
                      <a:pt x="1" y="1715"/>
                      <a:pt x="1386" y="1306"/>
                      <a:pt x="1386" y="1306"/>
                    </a:cubicBezTo>
                    <a:cubicBezTo>
                      <a:pt x="1658" y="762"/>
                      <a:pt x="3046" y="1"/>
                      <a:pt x="5138" y="436"/>
                    </a:cubicBezTo>
                    <a:cubicBezTo>
                      <a:pt x="6199" y="925"/>
                      <a:pt x="7667" y="1958"/>
                      <a:pt x="8183" y="2883"/>
                    </a:cubicBezTo>
                    <a:close/>
                  </a:path>
                </a:pathLst>
              </a:custGeom>
              <a:solidFill>
                <a:srgbClr val="F4C5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6"/>
              <p:cNvSpPr/>
              <p:nvPr/>
            </p:nvSpPr>
            <p:spPr>
              <a:xfrm>
                <a:off x="1937504" y="3481873"/>
                <a:ext cx="43946" cy="16841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845" extrusionOk="0">
                    <a:moveTo>
                      <a:pt x="1" y="845"/>
                    </a:moveTo>
                    <a:lnTo>
                      <a:pt x="2204" y="845"/>
                    </a:lnTo>
                    <a:lnTo>
                      <a:pt x="2204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6"/>
              <p:cNvSpPr/>
              <p:nvPr/>
            </p:nvSpPr>
            <p:spPr>
              <a:xfrm>
                <a:off x="2077292" y="3481873"/>
                <a:ext cx="43926" cy="16841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845" extrusionOk="0">
                    <a:moveTo>
                      <a:pt x="1" y="1"/>
                    </a:moveTo>
                    <a:lnTo>
                      <a:pt x="1" y="845"/>
                    </a:lnTo>
                    <a:lnTo>
                      <a:pt x="2204" y="845"/>
                    </a:lnTo>
                    <a:lnTo>
                      <a:pt x="22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6"/>
              <p:cNvSpPr/>
              <p:nvPr/>
            </p:nvSpPr>
            <p:spPr>
              <a:xfrm>
                <a:off x="1950000" y="3420689"/>
                <a:ext cx="158742" cy="61205"/>
              </a:xfrm>
              <a:custGeom>
                <a:avLst/>
                <a:gdLst/>
                <a:ahLst/>
                <a:cxnLst/>
                <a:rect l="l" t="t" r="r" b="b"/>
                <a:pathLst>
                  <a:path w="7965" h="3071" extrusionOk="0">
                    <a:moveTo>
                      <a:pt x="6960" y="3071"/>
                    </a:moveTo>
                    <a:cubicBezTo>
                      <a:pt x="6768" y="2636"/>
                      <a:pt x="6525" y="2229"/>
                      <a:pt x="6199" y="1903"/>
                    </a:cubicBezTo>
                    <a:cubicBezTo>
                      <a:pt x="5601" y="1331"/>
                      <a:pt x="4811" y="979"/>
                      <a:pt x="3941" y="979"/>
                    </a:cubicBezTo>
                    <a:cubicBezTo>
                      <a:pt x="3126" y="1005"/>
                      <a:pt x="2419" y="1305"/>
                      <a:pt x="1875" y="1820"/>
                    </a:cubicBezTo>
                    <a:cubicBezTo>
                      <a:pt x="1494" y="2147"/>
                      <a:pt x="1196" y="2582"/>
                      <a:pt x="1005" y="3071"/>
                    </a:cubicBezTo>
                    <a:lnTo>
                      <a:pt x="0" y="3071"/>
                    </a:lnTo>
                    <a:cubicBezTo>
                      <a:pt x="218" y="2310"/>
                      <a:pt x="653" y="1631"/>
                      <a:pt x="1223" y="1088"/>
                    </a:cubicBezTo>
                    <a:cubicBezTo>
                      <a:pt x="1929" y="435"/>
                      <a:pt x="2882" y="54"/>
                      <a:pt x="3915" y="26"/>
                    </a:cubicBezTo>
                    <a:cubicBezTo>
                      <a:pt x="5057" y="0"/>
                      <a:pt x="6116" y="461"/>
                      <a:pt x="6851" y="1222"/>
                    </a:cubicBezTo>
                    <a:cubicBezTo>
                      <a:pt x="7367" y="1712"/>
                      <a:pt x="7747" y="2364"/>
                      <a:pt x="7965" y="307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6"/>
              <p:cNvSpPr/>
              <p:nvPr/>
            </p:nvSpPr>
            <p:spPr>
              <a:xfrm>
                <a:off x="1061429" y="3352409"/>
                <a:ext cx="72625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27593" extrusionOk="0">
                    <a:moveTo>
                      <a:pt x="2256" y="27593"/>
                    </a:moveTo>
                    <a:lnTo>
                      <a:pt x="3644" y="27593"/>
                    </a:lnTo>
                    <a:lnTo>
                      <a:pt x="1386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E78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6"/>
              <p:cNvSpPr/>
              <p:nvPr/>
            </p:nvSpPr>
            <p:spPr>
              <a:xfrm>
                <a:off x="1083631" y="3352409"/>
                <a:ext cx="82371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27593" extrusionOk="0">
                    <a:moveTo>
                      <a:pt x="2258" y="27593"/>
                    </a:moveTo>
                    <a:lnTo>
                      <a:pt x="4133" y="27593"/>
                    </a:lnTo>
                    <a:lnTo>
                      <a:pt x="1877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3C4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6"/>
              <p:cNvSpPr/>
              <p:nvPr/>
            </p:nvSpPr>
            <p:spPr>
              <a:xfrm>
                <a:off x="1454784" y="3973322"/>
                <a:ext cx="136002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6824" h="27593" extrusionOk="0">
                    <a:moveTo>
                      <a:pt x="6823" y="0"/>
                    </a:moveTo>
                    <a:lnTo>
                      <a:pt x="5220" y="0"/>
                    </a:lnTo>
                    <a:lnTo>
                      <a:pt x="4948" y="0"/>
                    </a:lnTo>
                    <a:lnTo>
                      <a:pt x="3807" y="0"/>
                    </a:lnTo>
                    <a:lnTo>
                      <a:pt x="3372" y="4159"/>
                    </a:lnTo>
                    <a:lnTo>
                      <a:pt x="3017" y="0"/>
                    </a:lnTo>
                    <a:lnTo>
                      <a:pt x="1414" y="0"/>
                    </a:lnTo>
                    <a:lnTo>
                      <a:pt x="1142" y="0"/>
                    </a:lnTo>
                    <a:lnTo>
                      <a:pt x="1" y="0"/>
                    </a:lnTo>
                    <a:lnTo>
                      <a:pt x="1632" y="19709"/>
                    </a:lnTo>
                    <a:lnTo>
                      <a:pt x="762" y="27592"/>
                    </a:lnTo>
                    <a:lnTo>
                      <a:pt x="1875" y="27592"/>
                    </a:lnTo>
                    <a:lnTo>
                      <a:pt x="2147" y="27592"/>
                    </a:lnTo>
                    <a:lnTo>
                      <a:pt x="2284" y="27592"/>
                    </a:lnTo>
                    <a:lnTo>
                      <a:pt x="3398" y="27592"/>
                    </a:lnTo>
                    <a:lnTo>
                      <a:pt x="3670" y="27592"/>
                    </a:lnTo>
                    <a:lnTo>
                      <a:pt x="3752" y="27592"/>
                    </a:lnTo>
                    <a:lnTo>
                      <a:pt x="5275" y="27592"/>
                    </a:lnTo>
                    <a:lnTo>
                      <a:pt x="4622" y="1970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6"/>
              <p:cNvSpPr/>
              <p:nvPr/>
            </p:nvSpPr>
            <p:spPr>
              <a:xfrm>
                <a:off x="981770" y="3973322"/>
                <a:ext cx="209723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10523" h="27593" extrusionOk="0">
                    <a:moveTo>
                      <a:pt x="8265" y="0"/>
                    </a:moveTo>
                    <a:lnTo>
                      <a:pt x="6662" y="0"/>
                    </a:lnTo>
                    <a:lnTo>
                      <a:pt x="6390" y="0"/>
                    </a:lnTo>
                    <a:lnTo>
                      <a:pt x="6090" y="0"/>
                    </a:lnTo>
                    <a:lnTo>
                      <a:pt x="5248" y="0"/>
                    </a:lnTo>
                    <a:lnTo>
                      <a:pt x="4487" y="0"/>
                    </a:lnTo>
                    <a:lnTo>
                      <a:pt x="4215" y="0"/>
                    </a:lnTo>
                    <a:lnTo>
                      <a:pt x="3073" y="0"/>
                    </a:lnTo>
                    <a:lnTo>
                      <a:pt x="0" y="27592"/>
                    </a:lnTo>
                    <a:lnTo>
                      <a:pt x="1142" y="27592"/>
                    </a:lnTo>
                    <a:lnTo>
                      <a:pt x="1414" y="27592"/>
                    </a:lnTo>
                    <a:lnTo>
                      <a:pt x="3019" y="27592"/>
                    </a:lnTo>
                    <a:lnTo>
                      <a:pt x="5601" y="4267"/>
                    </a:lnTo>
                    <a:lnTo>
                      <a:pt x="7504" y="27592"/>
                    </a:lnTo>
                    <a:lnTo>
                      <a:pt x="8645" y="27592"/>
                    </a:lnTo>
                    <a:lnTo>
                      <a:pt x="8917" y="27592"/>
                    </a:lnTo>
                    <a:lnTo>
                      <a:pt x="10522" y="2759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6"/>
              <p:cNvSpPr/>
              <p:nvPr/>
            </p:nvSpPr>
            <p:spPr>
              <a:xfrm>
                <a:off x="720091" y="3352409"/>
                <a:ext cx="105131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5275" h="27593" extrusionOk="0">
                    <a:moveTo>
                      <a:pt x="3398" y="27593"/>
                    </a:moveTo>
                    <a:lnTo>
                      <a:pt x="3670" y="27593"/>
                    </a:lnTo>
                    <a:lnTo>
                      <a:pt x="5275" y="27593"/>
                    </a:lnTo>
                    <a:lnTo>
                      <a:pt x="3017" y="1"/>
                    </a:lnTo>
                    <a:lnTo>
                      <a:pt x="1414" y="1"/>
                    </a:lnTo>
                    <a:lnTo>
                      <a:pt x="1143" y="1"/>
                    </a:lnTo>
                    <a:lnTo>
                      <a:pt x="1" y="1"/>
                    </a:lnTo>
                    <a:lnTo>
                      <a:pt x="2256" y="2759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6"/>
              <p:cNvSpPr/>
              <p:nvPr/>
            </p:nvSpPr>
            <p:spPr>
              <a:xfrm>
                <a:off x="682165" y="3973322"/>
                <a:ext cx="121394" cy="549928"/>
              </a:xfrm>
              <a:custGeom>
                <a:avLst/>
                <a:gdLst/>
                <a:ahLst/>
                <a:cxnLst/>
                <a:rect l="l" t="t" r="r" b="b"/>
                <a:pathLst>
                  <a:path w="6091" h="27593" extrusionOk="0">
                    <a:moveTo>
                      <a:pt x="4213" y="0"/>
                    </a:moveTo>
                    <a:lnTo>
                      <a:pt x="3072" y="0"/>
                    </a:lnTo>
                    <a:lnTo>
                      <a:pt x="1" y="27592"/>
                    </a:lnTo>
                    <a:lnTo>
                      <a:pt x="1143" y="27592"/>
                    </a:lnTo>
                    <a:lnTo>
                      <a:pt x="1414" y="27592"/>
                    </a:lnTo>
                    <a:lnTo>
                      <a:pt x="3017" y="27592"/>
                    </a:lnTo>
                    <a:lnTo>
                      <a:pt x="6090" y="0"/>
                    </a:lnTo>
                    <a:lnTo>
                      <a:pt x="448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6"/>
              <p:cNvSpPr/>
              <p:nvPr/>
            </p:nvSpPr>
            <p:spPr>
              <a:xfrm>
                <a:off x="693007" y="3875785"/>
                <a:ext cx="843597" cy="107303"/>
              </a:xfrm>
              <a:custGeom>
                <a:avLst/>
                <a:gdLst/>
                <a:ahLst/>
                <a:cxnLst/>
                <a:rect l="l" t="t" r="r" b="b"/>
                <a:pathLst>
                  <a:path w="42328" h="5384" extrusionOk="0">
                    <a:moveTo>
                      <a:pt x="38985" y="1"/>
                    </a:moveTo>
                    <a:lnTo>
                      <a:pt x="3343" y="1"/>
                    </a:lnTo>
                    <a:cubicBezTo>
                      <a:pt x="1495" y="1"/>
                      <a:pt x="0" y="1034"/>
                      <a:pt x="0" y="2311"/>
                    </a:cubicBezTo>
                    <a:lnTo>
                      <a:pt x="0" y="2311"/>
                    </a:lnTo>
                    <a:lnTo>
                      <a:pt x="0" y="2311"/>
                    </a:lnTo>
                    <a:lnTo>
                      <a:pt x="0" y="3100"/>
                    </a:lnTo>
                    <a:lnTo>
                      <a:pt x="0" y="3100"/>
                    </a:lnTo>
                    <a:cubicBezTo>
                      <a:pt x="0" y="4214"/>
                      <a:pt x="1197" y="5166"/>
                      <a:pt x="2745" y="5355"/>
                    </a:cubicBezTo>
                    <a:lnTo>
                      <a:pt x="2828" y="5355"/>
                    </a:lnTo>
                    <a:cubicBezTo>
                      <a:pt x="2882" y="5355"/>
                      <a:pt x="2937" y="5355"/>
                      <a:pt x="2991" y="5384"/>
                    </a:cubicBezTo>
                    <a:lnTo>
                      <a:pt x="3343" y="5384"/>
                    </a:lnTo>
                    <a:lnTo>
                      <a:pt x="38985" y="5384"/>
                    </a:lnTo>
                    <a:lnTo>
                      <a:pt x="39174" y="5384"/>
                    </a:lnTo>
                    <a:lnTo>
                      <a:pt x="39174" y="5384"/>
                    </a:lnTo>
                    <a:cubicBezTo>
                      <a:pt x="40914" y="5329"/>
                      <a:pt x="42328" y="4322"/>
                      <a:pt x="42328" y="3100"/>
                    </a:cubicBezTo>
                    <a:lnTo>
                      <a:pt x="42328" y="2311"/>
                    </a:lnTo>
                    <a:cubicBezTo>
                      <a:pt x="42328" y="1034"/>
                      <a:pt x="40833" y="1"/>
                      <a:pt x="389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6"/>
              <p:cNvSpPr/>
              <p:nvPr/>
            </p:nvSpPr>
            <p:spPr>
              <a:xfrm>
                <a:off x="599815" y="3143804"/>
                <a:ext cx="608443" cy="620919"/>
              </a:xfrm>
              <a:custGeom>
                <a:avLst/>
                <a:gdLst/>
                <a:ahLst/>
                <a:cxnLst/>
                <a:rect l="l" t="t" r="r" b="b"/>
                <a:pathLst>
                  <a:path w="30529" h="31155" extrusionOk="0">
                    <a:moveTo>
                      <a:pt x="3452" y="0"/>
                    </a:moveTo>
                    <a:lnTo>
                      <a:pt x="23054" y="0"/>
                    </a:lnTo>
                    <a:cubicBezTo>
                      <a:pt x="25092" y="0"/>
                      <a:pt x="27023" y="1903"/>
                      <a:pt x="27321" y="4241"/>
                    </a:cubicBezTo>
                    <a:lnTo>
                      <a:pt x="30231" y="26942"/>
                    </a:lnTo>
                    <a:cubicBezTo>
                      <a:pt x="30529" y="29252"/>
                      <a:pt x="29089" y="31155"/>
                      <a:pt x="27049" y="31155"/>
                    </a:cubicBezTo>
                    <a:lnTo>
                      <a:pt x="7476" y="31155"/>
                    </a:lnTo>
                    <a:cubicBezTo>
                      <a:pt x="5438" y="31155"/>
                      <a:pt x="3506" y="29252"/>
                      <a:pt x="3208" y="26942"/>
                    </a:cubicBezTo>
                    <a:lnTo>
                      <a:pt x="298" y="4241"/>
                    </a:lnTo>
                    <a:cubicBezTo>
                      <a:pt x="1" y="1903"/>
                      <a:pt x="1414" y="0"/>
                      <a:pt x="34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6"/>
              <p:cNvSpPr/>
              <p:nvPr/>
            </p:nvSpPr>
            <p:spPr>
              <a:xfrm>
                <a:off x="1352365" y="4323847"/>
                <a:ext cx="78046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916" h="4078" extrusionOk="0">
                    <a:moveTo>
                      <a:pt x="3915" y="463"/>
                    </a:moveTo>
                    <a:lnTo>
                      <a:pt x="3454" y="3889"/>
                    </a:lnTo>
                    <a:cubicBezTo>
                      <a:pt x="3454" y="3889"/>
                      <a:pt x="163" y="4078"/>
                      <a:pt x="83" y="3697"/>
                    </a:cubicBezTo>
                    <a:cubicBezTo>
                      <a:pt x="0" y="3317"/>
                      <a:pt x="707" y="0"/>
                      <a:pt x="7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6"/>
              <p:cNvSpPr/>
              <p:nvPr/>
            </p:nvSpPr>
            <p:spPr>
              <a:xfrm>
                <a:off x="1071195" y="4294072"/>
                <a:ext cx="85619" cy="83965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4213" extrusionOk="0">
                    <a:moveTo>
                      <a:pt x="4295" y="924"/>
                    </a:moveTo>
                    <a:lnTo>
                      <a:pt x="3343" y="4213"/>
                    </a:lnTo>
                    <a:cubicBezTo>
                      <a:pt x="3343" y="4213"/>
                      <a:pt x="54" y="3941"/>
                      <a:pt x="26" y="3560"/>
                    </a:cubicBezTo>
                    <a:cubicBezTo>
                      <a:pt x="0" y="3180"/>
                      <a:pt x="1196" y="0"/>
                      <a:pt x="11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6"/>
              <p:cNvSpPr/>
              <p:nvPr/>
            </p:nvSpPr>
            <p:spPr>
              <a:xfrm>
                <a:off x="1009413" y="4354180"/>
                <a:ext cx="649120" cy="195075"/>
              </a:xfrm>
              <a:custGeom>
                <a:avLst/>
                <a:gdLst/>
                <a:ahLst/>
                <a:cxnLst/>
                <a:rect l="l" t="t" r="r" b="b"/>
                <a:pathLst>
                  <a:path w="32570" h="9788" extrusionOk="0">
                    <a:moveTo>
                      <a:pt x="30558" y="5818"/>
                    </a:moveTo>
                    <a:cubicBezTo>
                      <a:pt x="29253" y="4785"/>
                      <a:pt x="26262" y="5383"/>
                      <a:pt x="25012" y="4868"/>
                    </a:cubicBezTo>
                    <a:cubicBezTo>
                      <a:pt x="23761" y="4350"/>
                      <a:pt x="21286" y="1849"/>
                      <a:pt x="20634" y="2012"/>
                    </a:cubicBezTo>
                    <a:cubicBezTo>
                      <a:pt x="19981" y="2175"/>
                      <a:pt x="16991" y="1686"/>
                      <a:pt x="16991" y="1686"/>
                    </a:cubicBezTo>
                    <a:cubicBezTo>
                      <a:pt x="16991" y="1686"/>
                      <a:pt x="16012" y="2747"/>
                      <a:pt x="15442" y="4840"/>
                    </a:cubicBezTo>
                    <a:cubicBezTo>
                      <a:pt x="15360" y="5140"/>
                      <a:pt x="15305" y="5438"/>
                      <a:pt x="15279" y="5710"/>
                    </a:cubicBezTo>
                    <a:cubicBezTo>
                      <a:pt x="13920" y="4868"/>
                      <a:pt x="11419" y="4948"/>
                      <a:pt x="10386" y="4324"/>
                    </a:cubicBezTo>
                    <a:cubicBezTo>
                      <a:pt x="9216" y="3617"/>
                      <a:pt x="7124" y="790"/>
                      <a:pt x="6471" y="844"/>
                    </a:cubicBezTo>
                    <a:cubicBezTo>
                      <a:pt x="5790" y="925"/>
                      <a:pt x="2909" y="1"/>
                      <a:pt x="2909" y="1"/>
                    </a:cubicBezTo>
                    <a:cubicBezTo>
                      <a:pt x="2909" y="1"/>
                      <a:pt x="1795" y="925"/>
                      <a:pt x="897" y="2911"/>
                    </a:cubicBezTo>
                    <a:cubicBezTo>
                      <a:pt x="1" y="4894"/>
                      <a:pt x="625" y="6934"/>
                      <a:pt x="625" y="6934"/>
                    </a:cubicBezTo>
                    <a:lnTo>
                      <a:pt x="4731" y="7532"/>
                    </a:lnTo>
                    <a:lnTo>
                      <a:pt x="4757" y="6634"/>
                    </a:lnTo>
                    <a:cubicBezTo>
                      <a:pt x="4757" y="6634"/>
                      <a:pt x="8048" y="8891"/>
                      <a:pt x="11093" y="9381"/>
                    </a:cubicBezTo>
                    <a:cubicBezTo>
                      <a:pt x="13594" y="9787"/>
                      <a:pt x="16338" y="9435"/>
                      <a:pt x="16338" y="9435"/>
                    </a:cubicBezTo>
                    <a:cubicBezTo>
                      <a:pt x="16338" y="9435"/>
                      <a:pt x="16502" y="9244"/>
                      <a:pt x="16610" y="8863"/>
                    </a:cubicBezTo>
                    <a:lnTo>
                      <a:pt x="19873" y="8863"/>
                    </a:lnTo>
                    <a:lnTo>
                      <a:pt x="19792" y="7967"/>
                    </a:lnTo>
                    <a:cubicBezTo>
                      <a:pt x="19792" y="7967"/>
                      <a:pt x="23381" y="9707"/>
                      <a:pt x="26480" y="9761"/>
                    </a:cubicBezTo>
                    <a:cubicBezTo>
                      <a:pt x="29007" y="9787"/>
                      <a:pt x="31645" y="9054"/>
                      <a:pt x="31645" y="9054"/>
                    </a:cubicBezTo>
                    <a:cubicBezTo>
                      <a:pt x="31645" y="9054"/>
                      <a:pt x="32569" y="7449"/>
                      <a:pt x="30558" y="58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6"/>
              <p:cNvSpPr/>
              <p:nvPr/>
            </p:nvSpPr>
            <p:spPr>
              <a:xfrm>
                <a:off x="789447" y="3079869"/>
                <a:ext cx="474653" cy="723359"/>
              </a:xfrm>
              <a:custGeom>
                <a:avLst/>
                <a:gdLst/>
                <a:ahLst/>
                <a:cxnLst/>
                <a:rect l="l" t="t" r="r" b="b"/>
                <a:pathLst>
                  <a:path w="23816" h="36295" extrusionOk="0">
                    <a:moveTo>
                      <a:pt x="164" y="3752"/>
                    </a:moveTo>
                    <a:cubicBezTo>
                      <a:pt x="164" y="3752"/>
                      <a:pt x="2284" y="11473"/>
                      <a:pt x="2719" y="14328"/>
                    </a:cubicBezTo>
                    <a:cubicBezTo>
                      <a:pt x="3180" y="17182"/>
                      <a:pt x="2528" y="36294"/>
                      <a:pt x="2528" y="36294"/>
                    </a:cubicBezTo>
                    <a:cubicBezTo>
                      <a:pt x="2528" y="36294"/>
                      <a:pt x="10277" y="34174"/>
                      <a:pt x="15605" y="33928"/>
                    </a:cubicBezTo>
                    <a:cubicBezTo>
                      <a:pt x="20934" y="33684"/>
                      <a:pt x="21830" y="31155"/>
                      <a:pt x="21830" y="31155"/>
                    </a:cubicBezTo>
                    <a:cubicBezTo>
                      <a:pt x="23815" y="29252"/>
                      <a:pt x="19520" y="8047"/>
                      <a:pt x="19520" y="7884"/>
                    </a:cubicBezTo>
                    <a:cubicBezTo>
                      <a:pt x="19520" y="7749"/>
                      <a:pt x="20499" y="3589"/>
                      <a:pt x="20499" y="3589"/>
                    </a:cubicBezTo>
                    <a:cubicBezTo>
                      <a:pt x="20499" y="3589"/>
                      <a:pt x="18459" y="218"/>
                      <a:pt x="10929" y="109"/>
                    </a:cubicBezTo>
                    <a:cubicBezTo>
                      <a:pt x="3398" y="0"/>
                      <a:pt x="1" y="3589"/>
                      <a:pt x="164" y="37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6"/>
              <p:cNvSpPr/>
              <p:nvPr/>
            </p:nvSpPr>
            <p:spPr>
              <a:xfrm>
                <a:off x="836043" y="3690498"/>
                <a:ext cx="762323" cy="657212"/>
              </a:xfrm>
              <a:custGeom>
                <a:avLst/>
                <a:gdLst/>
                <a:ahLst/>
                <a:cxnLst/>
                <a:rect l="l" t="t" r="r" b="b"/>
                <a:pathLst>
                  <a:path w="38250" h="32976" extrusionOk="0">
                    <a:moveTo>
                      <a:pt x="19600" y="1875"/>
                    </a:moveTo>
                    <a:cubicBezTo>
                      <a:pt x="19600" y="1875"/>
                      <a:pt x="31264" y="3643"/>
                      <a:pt x="35857" y="11281"/>
                    </a:cubicBezTo>
                    <a:cubicBezTo>
                      <a:pt x="38250" y="17425"/>
                      <a:pt x="31808" y="32975"/>
                      <a:pt x="31808" y="32975"/>
                    </a:cubicBezTo>
                    <a:lnTo>
                      <a:pt x="24033" y="32514"/>
                    </a:lnTo>
                    <a:cubicBezTo>
                      <a:pt x="24033" y="32514"/>
                      <a:pt x="30068" y="21260"/>
                      <a:pt x="28274" y="15822"/>
                    </a:cubicBezTo>
                    <a:cubicBezTo>
                      <a:pt x="27430" y="13347"/>
                      <a:pt x="21993" y="11118"/>
                      <a:pt x="22293" y="11255"/>
                    </a:cubicBezTo>
                    <a:cubicBezTo>
                      <a:pt x="23624" y="12397"/>
                      <a:pt x="24167" y="14544"/>
                      <a:pt x="23978" y="16012"/>
                    </a:cubicBezTo>
                    <a:cubicBezTo>
                      <a:pt x="23352" y="21260"/>
                      <a:pt x="18948" y="31536"/>
                      <a:pt x="18269" y="32160"/>
                    </a:cubicBezTo>
                    <a:cubicBezTo>
                      <a:pt x="17943" y="32432"/>
                      <a:pt x="10875" y="31807"/>
                      <a:pt x="10875" y="31807"/>
                    </a:cubicBezTo>
                    <a:cubicBezTo>
                      <a:pt x="10875" y="31807"/>
                      <a:pt x="16964" y="16120"/>
                      <a:pt x="14790" y="13919"/>
                    </a:cubicBezTo>
                    <a:cubicBezTo>
                      <a:pt x="9596" y="8617"/>
                      <a:pt x="570" y="11908"/>
                      <a:pt x="218" y="6877"/>
                    </a:cubicBezTo>
                    <a:cubicBezTo>
                      <a:pt x="0" y="3970"/>
                      <a:pt x="244" y="3778"/>
                      <a:pt x="298" y="2012"/>
                    </a:cubicBezTo>
                    <a:cubicBezTo>
                      <a:pt x="6090" y="0"/>
                      <a:pt x="15740" y="27"/>
                      <a:pt x="19492" y="516"/>
                    </a:cubicBezTo>
                    <a:cubicBezTo>
                      <a:pt x="19737" y="1875"/>
                      <a:pt x="19600" y="1875"/>
                      <a:pt x="19600" y="18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6"/>
              <p:cNvSpPr/>
              <p:nvPr/>
            </p:nvSpPr>
            <p:spPr>
              <a:xfrm>
                <a:off x="950341" y="3027853"/>
                <a:ext cx="104055" cy="136560"/>
              </a:xfrm>
              <a:custGeom>
                <a:avLst/>
                <a:gdLst/>
                <a:ahLst/>
                <a:cxnLst/>
                <a:rect l="l" t="t" r="r" b="b"/>
                <a:pathLst>
                  <a:path w="5221" h="6852" extrusionOk="0">
                    <a:moveTo>
                      <a:pt x="464" y="5140"/>
                    </a:moveTo>
                    <a:cubicBezTo>
                      <a:pt x="573" y="6144"/>
                      <a:pt x="1714" y="6851"/>
                      <a:pt x="3019" y="6688"/>
                    </a:cubicBezTo>
                    <a:cubicBezTo>
                      <a:pt x="4296" y="6525"/>
                      <a:pt x="5220" y="5575"/>
                      <a:pt x="5112" y="4568"/>
                    </a:cubicBezTo>
                    <a:lnTo>
                      <a:pt x="4759" y="1714"/>
                    </a:lnTo>
                    <a:cubicBezTo>
                      <a:pt x="4650" y="681"/>
                      <a:pt x="3509" y="1"/>
                      <a:pt x="2204" y="164"/>
                    </a:cubicBezTo>
                    <a:cubicBezTo>
                      <a:pt x="925" y="301"/>
                      <a:pt x="1" y="1251"/>
                      <a:pt x="109" y="2258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6"/>
              <p:cNvSpPr/>
              <p:nvPr/>
            </p:nvSpPr>
            <p:spPr>
              <a:xfrm>
                <a:off x="905917" y="3073930"/>
                <a:ext cx="167970" cy="17175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8618" extrusionOk="0">
                    <a:moveTo>
                      <a:pt x="8428" y="625"/>
                    </a:moveTo>
                    <a:cubicBezTo>
                      <a:pt x="8428" y="625"/>
                      <a:pt x="7123" y="164"/>
                      <a:pt x="7097" y="298"/>
                    </a:cubicBezTo>
                    <a:cubicBezTo>
                      <a:pt x="7097" y="1632"/>
                      <a:pt x="5383" y="4078"/>
                      <a:pt x="5194" y="4350"/>
                    </a:cubicBezTo>
                    <a:cubicBezTo>
                      <a:pt x="4922" y="4078"/>
                      <a:pt x="3291" y="2528"/>
                      <a:pt x="2338" y="135"/>
                    </a:cubicBezTo>
                    <a:cubicBezTo>
                      <a:pt x="2284" y="0"/>
                      <a:pt x="0" y="1033"/>
                      <a:pt x="0" y="1033"/>
                    </a:cubicBezTo>
                    <a:cubicBezTo>
                      <a:pt x="0" y="1033"/>
                      <a:pt x="2610" y="8617"/>
                      <a:pt x="2719" y="7939"/>
                    </a:cubicBezTo>
                    <a:cubicBezTo>
                      <a:pt x="2828" y="7258"/>
                      <a:pt x="5057" y="4594"/>
                      <a:pt x="5220" y="4376"/>
                    </a:cubicBezTo>
                    <a:cubicBezTo>
                      <a:pt x="5575" y="4622"/>
                      <a:pt x="8021" y="6199"/>
                      <a:pt x="8210" y="6797"/>
                    </a:cubicBezTo>
                    <a:cubicBezTo>
                      <a:pt x="8428" y="7475"/>
                      <a:pt x="8428" y="625"/>
                      <a:pt x="8428" y="6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6"/>
              <p:cNvSpPr/>
              <p:nvPr/>
            </p:nvSpPr>
            <p:spPr>
              <a:xfrm>
                <a:off x="740121" y="2646416"/>
                <a:ext cx="457872" cy="435650"/>
              </a:xfrm>
              <a:custGeom>
                <a:avLst/>
                <a:gdLst/>
                <a:ahLst/>
                <a:cxnLst/>
                <a:rect l="l" t="t" r="r" b="b"/>
                <a:pathLst>
                  <a:path w="22974" h="21859" extrusionOk="0">
                    <a:moveTo>
                      <a:pt x="21832" y="16312"/>
                    </a:moveTo>
                    <a:cubicBezTo>
                      <a:pt x="21858" y="16258"/>
                      <a:pt x="21858" y="16204"/>
                      <a:pt x="21886" y="16177"/>
                    </a:cubicBezTo>
                    <a:cubicBezTo>
                      <a:pt x="21886" y="16149"/>
                      <a:pt x="21912" y="16149"/>
                      <a:pt x="21912" y="16149"/>
                    </a:cubicBezTo>
                    <a:cubicBezTo>
                      <a:pt x="21967" y="15986"/>
                      <a:pt x="22049" y="15851"/>
                      <a:pt x="22104" y="15688"/>
                    </a:cubicBezTo>
                    <a:cubicBezTo>
                      <a:pt x="22130" y="15660"/>
                      <a:pt x="22130" y="15660"/>
                      <a:pt x="22130" y="15634"/>
                    </a:cubicBezTo>
                    <a:cubicBezTo>
                      <a:pt x="22158" y="15579"/>
                      <a:pt x="22184" y="15551"/>
                      <a:pt x="22184" y="15497"/>
                    </a:cubicBezTo>
                    <a:cubicBezTo>
                      <a:pt x="22184" y="15471"/>
                      <a:pt x="22212" y="15471"/>
                      <a:pt x="22212" y="15442"/>
                    </a:cubicBezTo>
                    <a:cubicBezTo>
                      <a:pt x="22267" y="15308"/>
                      <a:pt x="22321" y="15170"/>
                      <a:pt x="22375" y="15007"/>
                    </a:cubicBezTo>
                    <a:cubicBezTo>
                      <a:pt x="22375" y="14981"/>
                      <a:pt x="22402" y="14953"/>
                      <a:pt x="22402" y="14927"/>
                    </a:cubicBezTo>
                    <a:cubicBezTo>
                      <a:pt x="22402" y="14899"/>
                      <a:pt x="22430" y="14844"/>
                      <a:pt x="22430" y="14818"/>
                    </a:cubicBezTo>
                    <a:cubicBezTo>
                      <a:pt x="22456" y="14790"/>
                      <a:pt x="22456" y="14764"/>
                      <a:pt x="22484" y="14736"/>
                    </a:cubicBezTo>
                    <a:cubicBezTo>
                      <a:pt x="22484" y="14681"/>
                      <a:pt x="22484" y="14655"/>
                      <a:pt x="22510" y="14627"/>
                    </a:cubicBezTo>
                    <a:cubicBezTo>
                      <a:pt x="22510" y="14546"/>
                      <a:pt x="22539" y="14492"/>
                      <a:pt x="22565" y="14438"/>
                    </a:cubicBezTo>
                    <a:cubicBezTo>
                      <a:pt x="22565" y="14409"/>
                      <a:pt x="22565" y="14355"/>
                      <a:pt x="22593" y="14329"/>
                    </a:cubicBezTo>
                    <a:cubicBezTo>
                      <a:pt x="22593" y="14301"/>
                      <a:pt x="22619" y="14246"/>
                      <a:pt x="22619" y="14220"/>
                    </a:cubicBezTo>
                    <a:cubicBezTo>
                      <a:pt x="22619" y="14192"/>
                      <a:pt x="22647" y="14166"/>
                      <a:pt x="22647" y="14111"/>
                    </a:cubicBezTo>
                    <a:cubicBezTo>
                      <a:pt x="22647" y="14083"/>
                      <a:pt x="22673" y="14029"/>
                      <a:pt x="22673" y="14003"/>
                    </a:cubicBezTo>
                    <a:cubicBezTo>
                      <a:pt x="22673" y="13974"/>
                      <a:pt x="22702" y="13948"/>
                      <a:pt x="22702" y="13920"/>
                    </a:cubicBezTo>
                    <a:cubicBezTo>
                      <a:pt x="22702" y="13839"/>
                      <a:pt x="22728" y="13785"/>
                      <a:pt x="22756" y="13702"/>
                    </a:cubicBezTo>
                    <a:lnTo>
                      <a:pt x="22756" y="13648"/>
                    </a:lnTo>
                    <a:cubicBezTo>
                      <a:pt x="22756" y="13594"/>
                      <a:pt x="22782" y="13539"/>
                      <a:pt x="22782" y="13485"/>
                    </a:cubicBezTo>
                    <a:cubicBezTo>
                      <a:pt x="22782" y="13459"/>
                      <a:pt x="22810" y="13431"/>
                      <a:pt x="22810" y="13405"/>
                    </a:cubicBezTo>
                    <a:cubicBezTo>
                      <a:pt x="22810" y="13350"/>
                      <a:pt x="22810" y="13322"/>
                      <a:pt x="22837" y="13268"/>
                    </a:cubicBezTo>
                    <a:lnTo>
                      <a:pt x="22837" y="13187"/>
                    </a:lnTo>
                    <a:cubicBezTo>
                      <a:pt x="22865" y="13104"/>
                      <a:pt x="22865" y="13050"/>
                      <a:pt x="22865" y="12970"/>
                    </a:cubicBezTo>
                    <a:lnTo>
                      <a:pt x="22891" y="12941"/>
                    </a:lnTo>
                    <a:lnTo>
                      <a:pt x="22891" y="12752"/>
                    </a:lnTo>
                    <a:cubicBezTo>
                      <a:pt x="22919" y="12724"/>
                      <a:pt x="22919" y="12698"/>
                      <a:pt x="22919" y="12669"/>
                    </a:cubicBezTo>
                    <a:lnTo>
                      <a:pt x="22919" y="12535"/>
                    </a:lnTo>
                    <a:cubicBezTo>
                      <a:pt x="22945" y="12506"/>
                      <a:pt x="22945" y="12480"/>
                      <a:pt x="22945" y="12452"/>
                    </a:cubicBezTo>
                    <a:lnTo>
                      <a:pt x="22945" y="12234"/>
                    </a:lnTo>
                    <a:lnTo>
                      <a:pt x="22945" y="12208"/>
                    </a:lnTo>
                    <a:cubicBezTo>
                      <a:pt x="22974" y="12154"/>
                      <a:pt x="22974" y="12071"/>
                      <a:pt x="22974" y="12017"/>
                    </a:cubicBezTo>
                    <a:lnTo>
                      <a:pt x="22974" y="11937"/>
                    </a:lnTo>
                    <a:lnTo>
                      <a:pt x="22974" y="11773"/>
                    </a:lnTo>
                    <a:lnTo>
                      <a:pt x="22974" y="11719"/>
                    </a:lnTo>
                    <a:lnTo>
                      <a:pt x="22974" y="11502"/>
                    </a:lnTo>
                    <a:cubicBezTo>
                      <a:pt x="22974" y="6199"/>
                      <a:pt x="21803" y="627"/>
                      <a:pt x="16340" y="627"/>
                    </a:cubicBezTo>
                    <a:lnTo>
                      <a:pt x="16068" y="627"/>
                    </a:lnTo>
                    <a:lnTo>
                      <a:pt x="16014" y="627"/>
                    </a:lnTo>
                    <a:cubicBezTo>
                      <a:pt x="15931" y="627"/>
                      <a:pt x="15851" y="627"/>
                      <a:pt x="15768" y="599"/>
                    </a:cubicBezTo>
                    <a:lnTo>
                      <a:pt x="15714" y="599"/>
                    </a:lnTo>
                    <a:lnTo>
                      <a:pt x="15496" y="599"/>
                    </a:lnTo>
                    <a:cubicBezTo>
                      <a:pt x="10305" y="519"/>
                      <a:pt x="3154" y="1"/>
                      <a:pt x="3182" y="9979"/>
                    </a:cubicBezTo>
                    <a:cubicBezTo>
                      <a:pt x="2965" y="9870"/>
                      <a:pt x="2747" y="9816"/>
                      <a:pt x="2556" y="9788"/>
                    </a:cubicBezTo>
                    <a:cubicBezTo>
                      <a:pt x="1414" y="9625"/>
                      <a:pt x="355" y="10440"/>
                      <a:pt x="164" y="11610"/>
                    </a:cubicBezTo>
                    <a:cubicBezTo>
                      <a:pt x="1" y="12778"/>
                      <a:pt x="790" y="13866"/>
                      <a:pt x="1932" y="14029"/>
                    </a:cubicBezTo>
                    <a:cubicBezTo>
                      <a:pt x="2421" y="14111"/>
                      <a:pt x="3074" y="14083"/>
                      <a:pt x="3672" y="13948"/>
                    </a:cubicBezTo>
                    <a:cubicBezTo>
                      <a:pt x="4977" y="18244"/>
                      <a:pt x="8809" y="21858"/>
                      <a:pt x="13404" y="21858"/>
                    </a:cubicBezTo>
                    <a:cubicBezTo>
                      <a:pt x="17128" y="21858"/>
                      <a:pt x="20201" y="19494"/>
                      <a:pt x="21803" y="16341"/>
                    </a:cubicBezTo>
                    <a:cubicBezTo>
                      <a:pt x="21803" y="16341"/>
                      <a:pt x="21803" y="16312"/>
                      <a:pt x="21832" y="16312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6"/>
              <p:cNvSpPr/>
              <p:nvPr/>
            </p:nvSpPr>
            <p:spPr>
              <a:xfrm>
                <a:off x="748790" y="2507725"/>
                <a:ext cx="460044" cy="388515"/>
              </a:xfrm>
              <a:custGeom>
                <a:avLst/>
                <a:gdLst/>
                <a:ahLst/>
                <a:cxnLst/>
                <a:rect l="l" t="t" r="r" b="b"/>
                <a:pathLst>
                  <a:path w="23083" h="19494" extrusionOk="0">
                    <a:moveTo>
                      <a:pt x="327" y="8265"/>
                    </a:moveTo>
                    <a:cubicBezTo>
                      <a:pt x="707" y="6416"/>
                      <a:pt x="2338" y="5111"/>
                      <a:pt x="4241" y="5166"/>
                    </a:cubicBezTo>
                    <a:cubicBezTo>
                      <a:pt x="4731" y="5166"/>
                      <a:pt x="5248" y="5166"/>
                      <a:pt x="5818" y="5111"/>
                    </a:cubicBezTo>
                    <a:lnTo>
                      <a:pt x="6090" y="5111"/>
                    </a:lnTo>
                    <a:cubicBezTo>
                      <a:pt x="6336" y="5057"/>
                      <a:pt x="8537" y="3372"/>
                      <a:pt x="10522" y="2639"/>
                    </a:cubicBezTo>
                    <a:cubicBezTo>
                      <a:pt x="10984" y="2475"/>
                      <a:pt x="11038" y="3589"/>
                      <a:pt x="11473" y="3400"/>
                    </a:cubicBezTo>
                    <a:cubicBezTo>
                      <a:pt x="13322" y="2584"/>
                      <a:pt x="15007" y="1279"/>
                      <a:pt x="15525" y="1197"/>
                    </a:cubicBezTo>
                    <a:cubicBezTo>
                      <a:pt x="16529" y="1034"/>
                      <a:pt x="16801" y="3509"/>
                      <a:pt x="17319" y="3345"/>
                    </a:cubicBezTo>
                    <a:cubicBezTo>
                      <a:pt x="17863" y="3154"/>
                      <a:pt x="21042" y="409"/>
                      <a:pt x="21505" y="246"/>
                    </a:cubicBezTo>
                    <a:cubicBezTo>
                      <a:pt x="22238" y="1"/>
                      <a:pt x="22375" y="2665"/>
                      <a:pt x="22293" y="5655"/>
                    </a:cubicBezTo>
                    <a:cubicBezTo>
                      <a:pt x="22293" y="5955"/>
                      <a:pt x="23082" y="6253"/>
                      <a:pt x="23054" y="6553"/>
                    </a:cubicBezTo>
                    <a:cubicBezTo>
                      <a:pt x="22945" y="10005"/>
                      <a:pt x="22075" y="13948"/>
                      <a:pt x="22075" y="13948"/>
                    </a:cubicBezTo>
                    <a:cubicBezTo>
                      <a:pt x="22075" y="13948"/>
                      <a:pt x="21097" y="8809"/>
                      <a:pt x="17399" y="9598"/>
                    </a:cubicBezTo>
                    <a:cubicBezTo>
                      <a:pt x="15659" y="9979"/>
                      <a:pt x="13459" y="11284"/>
                      <a:pt x="10740" y="10657"/>
                    </a:cubicBezTo>
                    <a:cubicBezTo>
                      <a:pt x="9298" y="10359"/>
                      <a:pt x="7586" y="9870"/>
                      <a:pt x="6579" y="9979"/>
                    </a:cubicBezTo>
                    <a:cubicBezTo>
                      <a:pt x="5275" y="10087"/>
                      <a:pt x="4215" y="10983"/>
                      <a:pt x="3807" y="12180"/>
                    </a:cubicBezTo>
                    <a:cubicBezTo>
                      <a:pt x="3698" y="12480"/>
                      <a:pt x="3617" y="12752"/>
                      <a:pt x="3617" y="13078"/>
                    </a:cubicBezTo>
                    <a:cubicBezTo>
                      <a:pt x="3509" y="14709"/>
                      <a:pt x="4215" y="16993"/>
                      <a:pt x="4296" y="18215"/>
                    </a:cubicBezTo>
                    <a:cubicBezTo>
                      <a:pt x="4324" y="18732"/>
                      <a:pt x="3480" y="19193"/>
                      <a:pt x="3454" y="19222"/>
                    </a:cubicBezTo>
                    <a:cubicBezTo>
                      <a:pt x="2965" y="19494"/>
                      <a:pt x="2747" y="17834"/>
                      <a:pt x="2121" y="17236"/>
                    </a:cubicBezTo>
                    <a:cubicBezTo>
                      <a:pt x="1442" y="16612"/>
                      <a:pt x="1116" y="16884"/>
                      <a:pt x="1116" y="16884"/>
                    </a:cubicBezTo>
                    <a:cubicBezTo>
                      <a:pt x="1116" y="16884"/>
                      <a:pt x="1" y="14600"/>
                      <a:pt x="1" y="11175"/>
                    </a:cubicBezTo>
                    <a:cubicBezTo>
                      <a:pt x="1" y="10142"/>
                      <a:pt x="138" y="9135"/>
                      <a:pt x="327" y="8265"/>
                    </a:cubicBezTo>
                    <a:close/>
                  </a:path>
                </a:pathLst>
              </a:custGeom>
              <a:solidFill>
                <a:srgbClr val="101D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6"/>
              <p:cNvSpPr/>
              <p:nvPr/>
            </p:nvSpPr>
            <p:spPr>
              <a:xfrm>
                <a:off x="1053278" y="3386529"/>
                <a:ext cx="102978" cy="117607"/>
              </a:xfrm>
              <a:custGeom>
                <a:avLst/>
                <a:gdLst/>
                <a:ahLst/>
                <a:cxnLst/>
                <a:rect l="l" t="t" r="r" b="b"/>
                <a:pathLst>
                  <a:path w="5167" h="5901" extrusionOk="0">
                    <a:moveTo>
                      <a:pt x="1443" y="1958"/>
                    </a:moveTo>
                    <a:cubicBezTo>
                      <a:pt x="1606" y="1768"/>
                      <a:pt x="2556" y="218"/>
                      <a:pt x="2693" y="0"/>
                    </a:cubicBezTo>
                    <a:lnTo>
                      <a:pt x="5166" y="272"/>
                    </a:lnTo>
                    <a:lnTo>
                      <a:pt x="4677" y="1849"/>
                    </a:lnTo>
                    <a:lnTo>
                      <a:pt x="3128" y="3263"/>
                    </a:lnTo>
                    <a:cubicBezTo>
                      <a:pt x="2204" y="3617"/>
                      <a:pt x="1388" y="4868"/>
                      <a:pt x="736" y="5901"/>
                    </a:cubicBezTo>
                    <a:cubicBezTo>
                      <a:pt x="899" y="4541"/>
                      <a:pt x="1" y="3889"/>
                      <a:pt x="1443" y="1958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6"/>
              <p:cNvSpPr/>
              <p:nvPr/>
            </p:nvSpPr>
            <p:spPr>
              <a:xfrm>
                <a:off x="788371" y="3407117"/>
                <a:ext cx="225408" cy="92116"/>
              </a:xfrm>
              <a:custGeom>
                <a:avLst/>
                <a:gdLst/>
                <a:ahLst/>
                <a:cxnLst/>
                <a:rect l="l" t="t" r="r" b="b"/>
                <a:pathLst>
                  <a:path w="11310" h="4622" extrusionOk="0">
                    <a:moveTo>
                      <a:pt x="3969" y="272"/>
                    </a:moveTo>
                    <a:cubicBezTo>
                      <a:pt x="1549" y="681"/>
                      <a:pt x="1414" y="790"/>
                      <a:pt x="435" y="1305"/>
                    </a:cubicBezTo>
                    <a:cubicBezTo>
                      <a:pt x="0" y="1523"/>
                      <a:pt x="1114" y="1660"/>
                      <a:pt x="1305" y="1714"/>
                    </a:cubicBezTo>
                    <a:cubicBezTo>
                      <a:pt x="1523" y="1769"/>
                      <a:pt x="3887" y="1305"/>
                      <a:pt x="4648" y="1388"/>
                    </a:cubicBezTo>
                    <a:cubicBezTo>
                      <a:pt x="5192" y="1442"/>
                      <a:pt x="2962" y="1442"/>
                      <a:pt x="1958" y="1958"/>
                    </a:cubicBezTo>
                    <a:cubicBezTo>
                      <a:pt x="1686" y="2095"/>
                      <a:pt x="2936" y="2312"/>
                      <a:pt x="2936" y="2312"/>
                    </a:cubicBezTo>
                    <a:lnTo>
                      <a:pt x="5872" y="2284"/>
                    </a:lnTo>
                    <a:cubicBezTo>
                      <a:pt x="5872" y="2284"/>
                      <a:pt x="2936" y="2393"/>
                      <a:pt x="3452" y="2610"/>
                    </a:cubicBezTo>
                    <a:cubicBezTo>
                      <a:pt x="3941" y="2856"/>
                      <a:pt x="4676" y="3019"/>
                      <a:pt x="4676" y="3019"/>
                    </a:cubicBezTo>
                    <a:cubicBezTo>
                      <a:pt x="4676" y="3019"/>
                      <a:pt x="5300" y="3128"/>
                      <a:pt x="5953" y="3291"/>
                    </a:cubicBezTo>
                    <a:cubicBezTo>
                      <a:pt x="6362" y="3400"/>
                      <a:pt x="6416" y="3726"/>
                      <a:pt x="7421" y="4024"/>
                    </a:cubicBezTo>
                    <a:cubicBezTo>
                      <a:pt x="9487" y="4622"/>
                      <a:pt x="9787" y="3969"/>
                      <a:pt x="9787" y="3969"/>
                    </a:cubicBezTo>
                    <a:lnTo>
                      <a:pt x="11309" y="3100"/>
                    </a:lnTo>
                    <a:lnTo>
                      <a:pt x="9867" y="1033"/>
                    </a:lnTo>
                    <a:cubicBezTo>
                      <a:pt x="9867" y="1033"/>
                      <a:pt x="5546" y="0"/>
                      <a:pt x="3969" y="272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6"/>
              <p:cNvSpPr/>
              <p:nvPr/>
            </p:nvSpPr>
            <p:spPr>
              <a:xfrm>
                <a:off x="770454" y="3125947"/>
                <a:ext cx="363045" cy="540183"/>
              </a:xfrm>
              <a:custGeom>
                <a:avLst/>
                <a:gdLst/>
                <a:ahLst/>
                <a:cxnLst/>
                <a:rect l="l" t="t" r="r" b="b"/>
                <a:pathLst>
                  <a:path w="18216" h="27104" extrusionOk="0">
                    <a:moveTo>
                      <a:pt x="3807" y="23950"/>
                    </a:moveTo>
                    <a:cubicBezTo>
                      <a:pt x="8239" y="27103"/>
                      <a:pt x="16856" y="19056"/>
                      <a:pt x="18215" y="17073"/>
                    </a:cubicBezTo>
                    <a:lnTo>
                      <a:pt x="15525" y="14952"/>
                    </a:lnTo>
                    <a:cubicBezTo>
                      <a:pt x="15525" y="14952"/>
                      <a:pt x="10930" y="19139"/>
                      <a:pt x="7424" y="17860"/>
                    </a:cubicBezTo>
                    <a:cubicBezTo>
                      <a:pt x="5956" y="13974"/>
                      <a:pt x="6717" y="11934"/>
                      <a:pt x="6336" y="7395"/>
                    </a:cubicBezTo>
                    <a:cubicBezTo>
                      <a:pt x="6228" y="4948"/>
                      <a:pt x="1497" y="0"/>
                      <a:pt x="1117" y="1577"/>
                    </a:cubicBezTo>
                    <a:cubicBezTo>
                      <a:pt x="247" y="4811"/>
                      <a:pt x="1" y="19491"/>
                      <a:pt x="3807" y="239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6"/>
              <p:cNvSpPr/>
              <p:nvPr/>
            </p:nvSpPr>
            <p:spPr>
              <a:xfrm>
                <a:off x="805132" y="3158971"/>
                <a:ext cx="328367" cy="458390"/>
              </a:xfrm>
              <a:custGeom>
                <a:avLst/>
                <a:gdLst/>
                <a:ahLst/>
                <a:cxnLst/>
                <a:rect l="l" t="t" r="r" b="b"/>
                <a:pathLst>
                  <a:path w="16476" h="23000" extrusionOk="0">
                    <a:moveTo>
                      <a:pt x="13785" y="18189"/>
                    </a:moveTo>
                    <a:cubicBezTo>
                      <a:pt x="15090" y="17047"/>
                      <a:pt x="16069" y="15985"/>
                      <a:pt x="16475" y="15416"/>
                    </a:cubicBezTo>
                    <a:lnTo>
                      <a:pt x="13785" y="13295"/>
                    </a:lnTo>
                    <a:cubicBezTo>
                      <a:pt x="13785" y="13295"/>
                      <a:pt x="9190" y="17482"/>
                      <a:pt x="5684" y="16203"/>
                    </a:cubicBezTo>
                    <a:cubicBezTo>
                      <a:pt x="4216" y="12317"/>
                      <a:pt x="4977" y="10277"/>
                      <a:pt x="4596" y="5738"/>
                    </a:cubicBezTo>
                    <a:cubicBezTo>
                      <a:pt x="4514" y="4024"/>
                      <a:pt x="2150" y="1062"/>
                      <a:pt x="627" y="0"/>
                    </a:cubicBezTo>
                    <a:cubicBezTo>
                      <a:pt x="1" y="4785"/>
                      <a:pt x="138" y="17047"/>
                      <a:pt x="3563" y="21070"/>
                    </a:cubicBezTo>
                    <a:cubicBezTo>
                      <a:pt x="6282" y="22999"/>
                      <a:pt x="10577" y="20716"/>
                      <a:pt x="13785" y="1818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6"/>
              <p:cNvSpPr/>
              <p:nvPr/>
            </p:nvSpPr>
            <p:spPr>
              <a:xfrm>
                <a:off x="829546" y="3445601"/>
                <a:ext cx="303952" cy="220525"/>
              </a:xfrm>
              <a:custGeom>
                <a:avLst/>
                <a:gdLst/>
                <a:ahLst/>
                <a:cxnLst/>
                <a:rect l="l" t="t" r="r" b="b"/>
                <a:pathLst>
                  <a:path w="15251" h="11065" extrusionOk="0">
                    <a:moveTo>
                      <a:pt x="842" y="7911"/>
                    </a:moveTo>
                    <a:cubicBezTo>
                      <a:pt x="5274" y="11064"/>
                      <a:pt x="13891" y="3017"/>
                      <a:pt x="15250" y="1034"/>
                    </a:cubicBezTo>
                    <a:lnTo>
                      <a:pt x="13919" y="1"/>
                    </a:lnTo>
                    <a:cubicBezTo>
                      <a:pt x="8972" y="5601"/>
                      <a:pt x="4430" y="6769"/>
                      <a:pt x="0" y="6660"/>
                    </a:cubicBezTo>
                    <a:cubicBezTo>
                      <a:pt x="272" y="7149"/>
                      <a:pt x="544" y="7558"/>
                      <a:pt x="842" y="791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6"/>
              <p:cNvSpPr/>
              <p:nvPr/>
            </p:nvSpPr>
            <p:spPr>
              <a:xfrm>
                <a:off x="961740" y="3125369"/>
                <a:ext cx="346782" cy="488743"/>
              </a:xfrm>
              <a:custGeom>
                <a:avLst/>
                <a:gdLst/>
                <a:ahLst/>
                <a:cxnLst/>
                <a:rect l="l" t="t" r="r" b="b"/>
                <a:pathLst>
                  <a:path w="17400" h="24523" extrusionOk="0">
                    <a:moveTo>
                      <a:pt x="14681" y="21369"/>
                    </a:moveTo>
                    <a:cubicBezTo>
                      <a:pt x="11010" y="24522"/>
                      <a:pt x="1821" y="18407"/>
                      <a:pt x="1" y="18298"/>
                    </a:cubicBezTo>
                    <a:lnTo>
                      <a:pt x="353" y="14681"/>
                    </a:lnTo>
                    <a:cubicBezTo>
                      <a:pt x="353" y="14681"/>
                      <a:pt x="6171" y="16312"/>
                      <a:pt x="9705" y="16177"/>
                    </a:cubicBezTo>
                    <a:cubicBezTo>
                      <a:pt x="10249" y="12289"/>
                      <a:pt x="10194" y="11393"/>
                      <a:pt x="9461" y="6852"/>
                    </a:cubicBezTo>
                    <a:cubicBezTo>
                      <a:pt x="8998" y="4405"/>
                      <a:pt x="11282" y="1"/>
                      <a:pt x="11445" y="790"/>
                    </a:cubicBezTo>
                    <a:cubicBezTo>
                      <a:pt x="13485" y="2393"/>
                      <a:pt x="17399" y="16910"/>
                      <a:pt x="14681" y="213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6"/>
              <p:cNvSpPr/>
              <p:nvPr/>
            </p:nvSpPr>
            <p:spPr>
              <a:xfrm>
                <a:off x="1169788" y="3135693"/>
                <a:ext cx="138733" cy="415560"/>
              </a:xfrm>
              <a:custGeom>
                <a:avLst/>
                <a:gdLst/>
                <a:ahLst/>
                <a:cxnLst/>
                <a:rect l="l" t="t" r="r" b="b"/>
                <a:pathLst>
                  <a:path w="6961" h="20851" extrusionOk="0">
                    <a:moveTo>
                      <a:pt x="4242" y="20851"/>
                    </a:moveTo>
                    <a:cubicBezTo>
                      <a:pt x="3481" y="19792"/>
                      <a:pt x="3426" y="18948"/>
                      <a:pt x="3670" y="17943"/>
                    </a:cubicBezTo>
                    <a:cubicBezTo>
                      <a:pt x="4949" y="12778"/>
                      <a:pt x="164" y="1603"/>
                      <a:pt x="1" y="951"/>
                    </a:cubicBezTo>
                    <a:cubicBezTo>
                      <a:pt x="516" y="327"/>
                      <a:pt x="951" y="1"/>
                      <a:pt x="1006" y="272"/>
                    </a:cubicBezTo>
                    <a:cubicBezTo>
                      <a:pt x="3046" y="1875"/>
                      <a:pt x="6960" y="16392"/>
                      <a:pt x="4242" y="2085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6"/>
              <p:cNvSpPr/>
              <p:nvPr/>
            </p:nvSpPr>
            <p:spPr>
              <a:xfrm>
                <a:off x="1096107" y="3330188"/>
                <a:ext cx="89964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4514" h="3698" extrusionOk="0">
                    <a:moveTo>
                      <a:pt x="4431" y="870"/>
                    </a:moveTo>
                    <a:cubicBezTo>
                      <a:pt x="4513" y="1823"/>
                      <a:pt x="2556" y="3208"/>
                      <a:pt x="2230" y="3454"/>
                    </a:cubicBezTo>
                    <a:cubicBezTo>
                      <a:pt x="1930" y="3697"/>
                      <a:pt x="625" y="3208"/>
                      <a:pt x="625" y="3208"/>
                    </a:cubicBezTo>
                    <a:cubicBezTo>
                      <a:pt x="625" y="3208"/>
                      <a:pt x="1" y="3236"/>
                      <a:pt x="2365" y="1877"/>
                    </a:cubicBezTo>
                    <a:cubicBezTo>
                      <a:pt x="3724" y="1087"/>
                      <a:pt x="4376" y="0"/>
                      <a:pt x="4431" y="870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6"/>
              <p:cNvSpPr/>
              <p:nvPr/>
            </p:nvSpPr>
            <p:spPr>
              <a:xfrm>
                <a:off x="1104777" y="3324767"/>
                <a:ext cx="63397" cy="6828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3426" extrusionOk="0">
                    <a:moveTo>
                      <a:pt x="2991" y="735"/>
                    </a:moveTo>
                    <a:cubicBezTo>
                      <a:pt x="3180" y="1496"/>
                      <a:pt x="1740" y="2910"/>
                      <a:pt x="1495" y="3182"/>
                    </a:cubicBezTo>
                    <a:cubicBezTo>
                      <a:pt x="1277" y="3426"/>
                      <a:pt x="1" y="3236"/>
                      <a:pt x="1" y="3236"/>
                    </a:cubicBezTo>
                    <a:cubicBezTo>
                      <a:pt x="1" y="3236"/>
                      <a:pt x="135" y="2991"/>
                      <a:pt x="1386" y="1849"/>
                    </a:cubicBezTo>
                    <a:cubicBezTo>
                      <a:pt x="2419" y="1007"/>
                      <a:pt x="2828" y="0"/>
                      <a:pt x="2991" y="735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6"/>
              <p:cNvSpPr/>
              <p:nvPr/>
            </p:nvSpPr>
            <p:spPr>
              <a:xfrm>
                <a:off x="1131303" y="3351851"/>
                <a:ext cx="56362" cy="60707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3046" extrusionOk="0">
                    <a:moveTo>
                      <a:pt x="2747" y="627"/>
                    </a:moveTo>
                    <a:cubicBezTo>
                      <a:pt x="2828" y="1279"/>
                      <a:pt x="1388" y="2475"/>
                      <a:pt x="1142" y="2693"/>
                    </a:cubicBezTo>
                    <a:cubicBezTo>
                      <a:pt x="899" y="2910"/>
                      <a:pt x="1" y="3045"/>
                      <a:pt x="83" y="2584"/>
                    </a:cubicBezTo>
                    <a:cubicBezTo>
                      <a:pt x="83" y="2584"/>
                      <a:pt x="83" y="2312"/>
                      <a:pt x="1142" y="1551"/>
                    </a:cubicBezTo>
                    <a:cubicBezTo>
                      <a:pt x="2175" y="844"/>
                      <a:pt x="2639" y="0"/>
                      <a:pt x="2747" y="627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6"/>
              <p:cNvSpPr/>
              <p:nvPr/>
            </p:nvSpPr>
            <p:spPr>
              <a:xfrm>
                <a:off x="1103123" y="3380590"/>
                <a:ext cx="86197" cy="72047"/>
              </a:xfrm>
              <a:custGeom>
                <a:avLst/>
                <a:gdLst/>
                <a:ahLst/>
                <a:cxnLst/>
                <a:rect l="l" t="t" r="r" b="b"/>
                <a:pathLst>
                  <a:path w="4325" h="3615" extrusionOk="0">
                    <a:moveTo>
                      <a:pt x="4216" y="733"/>
                    </a:moveTo>
                    <a:cubicBezTo>
                      <a:pt x="3890" y="1277"/>
                      <a:pt x="2585" y="1929"/>
                      <a:pt x="2258" y="2093"/>
                    </a:cubicBezTo>
                    <a:cubicBezTo>
                      <a:pt x="2176" y="2121"/>
                      <a:pt x="1008" y="3397"/>
                      <a:pt x="762" y="3480"/>
                    </a:cubicBezTo>
                    <a:cubicBezTo>
                      <a:pt x="192" y="3615"/>
                      <a:pt x="327" y="2773"/>
                      <a:pt x="138" y="2691"/>
                    </a:cubicBezTo>
                    <a:cubicBezTo>
                      <a:pt x="1" y="2636"/>
                      <a:pt x="1008" y="1984"/>
                      <a:pt x="1008" y="1984"/>
                    </a:cubicBezTo>
                    <a:cubicBezTo>
                      <a:pt x="1334" y="1549"/>
                      <a:pt x="1904" y="1360"/>
                      <a:pt x="2611" y="1005"/>
                    </a:cubicBezTo>
                    <a:cubicBezTo>
                      <a:pt x="4024" y="544"/>
                      <a:pt x="4325" y="0"/>
                      <a:pt x="4216" y="733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6"/>
              <p:cNvSpPr/>
              <p:nvPr/>
            </p:nvSpPr>
            <p:spPr>
              <a:xfrm>
                <a:off x="961740" y="3417958"/>
                <a:ext cx="266026" cy="127871"/>
              </a:xfrm>
              <a:custGeom>
                <a:avLst/>
                <a:gdLst/>
                <a:ahLst/>
                <a:cxnLst/>
                <a:rect l="l" t="t" r="r" b="b"/>
                <a:pathLst>
                  <a:path w="13348" h="6416" extrusionOk="0">
                    <a:moveTo>
                      <a:pt x="1" y="3617"/>
                    </a:moveTo>
                    <a:lnTo>
                      <a:pt x="353" y="0"/>
                    </a:lnTo>
                    <a:cubicBezTo>
                      <a:pt x="353" y="0"/>
                      <a:pt x="6171" y="1631"/>
                      <a:pt x="9705" y="1496"/>
                    </a:cubicBezTo>
                    <a:lnTo>
                      <a:pt x="13348" y="4487"/>
                    </a:lnTo>
                    <a:cubicBezTo>
                      <a:pt x="11799" y="6416"/>
                      <a:pt x="5383" y="4241"/>
                      <a:pt x="81" y="274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6"/>
              <p:cNvSpPr/>
              <p:nvPr/>
            </p:nvSpPr>
            <p:spPr>
              <a:xfrm>
                <a:off x="841982" y="3569126"/>
                <a:ext cx="86197" cy="161493"/>
              </a:xfrm>
              <a:custGeom>
                <a:avLst/>
                <a:gdLst/>
                <a:ahLst/>
                <a:cxnLst/>
                <a:rect l="l" t="t" r="r" b="b"/>
                <a:pathLst>
                  <a:path w="4325" h="8103" extrusionOk="0">
                    <a:moveTo>
                      <a:pt x="2910" y="1060"/>
                    </a:moveTo>
                    <a:lnTo>
                      <a:pt x="4324" y="7041"/>
                    </a:lnTo>
                    <a:cubicBezTo>
                      <a:pt x="2747" y="7313"/>
                      <a:pt x="1279" y="7639"/>
                      <a:pt x="0" y="8102"/>
                    </a:cubicBezTo>
                    <a:cubicBezTo>
                      <a:pt x="55" y="5873"/>
                      <a:pt x="137" y="2909"/>
                      <a:pt x="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6"/>
              <p:cNvSpPr/>
              <p:nvPr/>
            </p:nvSpPr>
            <p:spPr>
              <a:xfrm>
                <a:off x="1494883" y="2562472"/>
                <a:ext cx="488723" cy="467578"/>
              </a:xfrm>
              <a:custGeom>
                <a:avLst/>
                <a:gdLst/>
                <a:ahLst/>
                <a:cxnLst/>
                <a:rect l="l" t="t" r="r" b="b"/>
                <a:pathLst>
                  <a:path w="24522" h="23461" extrusionOk="0">
                    <a:moveTo>
                      <a:pt x="24522" y="9106"/>
                    </a:moveTo>
                    <a:cubicBezTo>
                      <a:pt x="24304" y="6388"/>
                      <a:pt x="21912" y="2636"/>
                      <a:pt x="18541" y="1577"/>
                    </a:cubicBezTo>
                    <a:cubicBezTo>
                      <a:pt x="13539" y="0"/>
                      <a:pt x="7638" y="244"/>
                      <a:pt x="4104" y="5355"/>
                    </a:cubicBezTo>
                    <a:lnTo>
                      <a:pt x="4104" y="5355"/>
                    </a:lnTo>
                    <a:cubicBezTo>
                      <a:pt x="4024" y="5464"/>
                      <a:pt x="3941" y="5601"/>
                      <a:pt x="3861" y="5735"/>
                    </a:cubicBezTo>
                    <a:lnTo>
                      <a:pt x="3861" y="5735"/>
                    </a:lnTo>
                    <a:cubicBezTo>
                      <a:pt x="3806" y="5790"/>
                      <a:pt x="3778" y="5844"/>
                      <a:pt x="3752" y="5898"/>
                    </a:cubicBezTo>
                    <a:cubicBezTo>
                      <a:pt x="3752" y="5927"/>
                      <a:pt x="3724" y="5927"/>
                      <a:pt x="3724" y="5927"/>
                    </a:cubicBezTo>
                    <a:cubicBezTo>
                      <a:pt x="3669" y="6062"/>
                      <a:pt x="3589" y="6170"/>
                      <a:pt x="3506" y="6307"/>
                    </a:cubicBezTo>
                    <a:cubicBezTo>
                      <a:pt x="3506" y="6307"/>
                      <a:pt x="3506" y="6333"/>
                      <a:pt x="3480" y="6333"/>
                    </a:cubicBezTo>
                    <a:lnTo>
                      <a:pt x="3397" y="6497"/>
                    </a:lnTo>
                    <a:cubicBezTo>
                      <a:pt x="3397" y="6525"/>
                      <a:pt x="3397" y="6525"/>
                      <a:pt x="3371" y="6551"/>
                    </a:cubicBezTo>
                    <a:cubicBezTo>
                      <a:pt x="3343" y="6605"/>
                      <a:pt x="3317" y="6660"/>
                      <a:pt x="3289" y="6742"/>
                    </a:cubicBezTo>
                    <a:cubicBezTo>
                      <a:pt x="3263" y="6742"/>
                      <a:pt x="3263" y="6768"/>
                      <a:pt x="3263" y="6768"/>
                    </a:cubicBezTo>
                    <a:lnTo>
                      <a:pt x="3180" y="6932"/>
                    </a:lnTo>
                    <a:cubicBezTo>
                      <a:pt x="3180" y="6932"/>
                      <a:pt x="3154" y="6960"/>
                      <a:pt x="3154" y="6986"/>
                    </a:cubicBezTo>
                    <a:cubicBezTo>
                      <a:pt x="3126" y="7040"/>
                      <a:pt x="3099" y="7123"/>
                      <a:pt x="3045" y="7177"/>
                    </a:cubicBezTo>
                    <a:cubicBezTo>
                      <a:pt x="0" y="13565"/>
                      <a:pt x="1849" y="17617"/>
                      <a:pt x="3752" y="21803"/>
                    </a:cubicBezTo>
                    <a:lnTo>
                      <a:pt x="3806" y="21857"/>
                    </a:lnTo>
                    <a:lnTo>
                      <a:pt x="3832" y="21857"/>
                    </a:lnTo>
                    <a:cubicBezTo>
                      <a:pt x="3861" y="21884"/>
                      <a:pt x="3887" y="21884"/>
                      <a:pt x="3915" y="21912"/>
                    </a:cubicBezTo>
                    <a:lnTo>
                      <a:pt x="3915" y="21912"/>
                    </a:lnTo>
                    <a:cubicBezTo>
                      <a:pt x="3941" y="21938"/>
                      <a:pt x="3969" y="21938"/>
                      <a:pt x="3996" y="21966"/>
                    </a:cubicBezTo>
                    <a:cubicBezTo>
                      <a:pt x="4024" y="21966"/>
                      <a:pt x="4024" y="21966"/>
                      <a:pt x="4050" y="21992"/>
                    </a:cubicBezTo>
                    <a:cubicBezTo>
                      <a:pt x="4050" y="21992"/>
                      <a:pt x="4078" y="22021"/>
                      <a:pt x="4104" y="22021"/>
                    </a:cubicBezTo>
                    <a:cubicBezTo>
                      <a:pt x="4104" y="22021"/>
                      <a:pt x="4133" y="22021"/>
                      <a:pt x="4133" y="22047"/>
                    </a:cubicBezTo>
                    <a:cubicBezTo>
                      <a:pt x="4159" y="22047"/>
                      <a:pt x="4187" y="22075"/>
                      <a:pt x="4213" y="22075"/>
                    </a:cubicBezTo>
                    <a:cubicBezTo>
                      <a:pt x="4241" y="22075"/>
                      <a:pt x="4241" y="22101"/>
                      <a:pt x="4267" y="22101"/>
                    </a:cubicBezTo>
                    <a:cubicBezTo>
                      <a:pt x="4267" y="22101"/>
                      <a:pt x="4296" y="22129"/>
                      <a:pt x="4322" y="22129"/>
                    </a:cubicBezTo>
                    <a:cubicBezTo>
                      <a:pt x="4322" y="22129"/>
                      <a:pt x="4350" y="22129"/>
                      <a:pt x="4376" y="22155"/>
                    </a:cubicBezTo>
                    <a:cubicBezTo>
                      <a:pt x="4376" y="22155"/>
                      <a:pt x="4404" y="22155"/>
                      <a:pt x="4404" y="22184"/>
                    </a:cubicBezTo>
                    <a:cubicBezTo>
                      <a:pt x="4459" y="22184"/>
                      <a:pt x="4485" y="22210"/>
                      <a:pt x="4513" y="22210"/>
                    </a:cubicBezTo>
                    <a:cubicBezTo>
                      <a:pt x="4513" y="22210"/>
                      <a:pt x="4539" y="22210"/>
                      <a:pt x="4539" y="22238"/>
                    </a:cubicBezTo>
                    <a:cubicBezTo>
                      <a:pt x="4568" y="22238"/>
                      <a:pt x="4594" y="22238"/>
                      <a:pt x="4622" y="22264"/>
                    </a:cubicBezTo>
                    <a:lnTo>
                      <a:pt x="4648" y="22264"/>
                    </a:lnTo>
                    <a:cubicBezTo>
                      <a:pt x="4702" y="22292"/>
                      <a:pt x="4731" y="22319"/>
                      <a:pt x="4785" y="22319"/>
                    </a:cubicBezTo>
                    <a:lnTo>
                      <a:pt x="4785" y="22319"/>
                    </a:lnTo>
                    <a:cubicBezTo>
                      <a:pt x="4839" y="22347"/>
                      <a:pt x="4865" y="22347"/>
                      <a:pt x="4894" y="22347"/>
                    </a:cubicBezTo>
                    <a:lnTo>
                      <a:pt x="4894" y="22373"/>
                    </a:lnTo>
                    <a:cubicBezTo>
                      <a:pt x="7232" y="23217"/>
                      <a:pt x="11281" y="23460"/>
                      <a:pt x="13049" y="23217"/>
                    </a:cubicBezTo>
                    <a:cubicBezTo>
                      <a:pt x="8726" y="20553"/>
                      <a:pt x="8156" y="16555"/>
                      <a:pt x="9515" y="9922"/>
                    </a:cubicBezTo>
                    <a:cubicBezTo>
                      <a:pt x="14000" y="7747"/>
                      <a:pt x="19654" y="7558"/>
                      <a:pt x="24522" y="9106"/>
                    </a:cubicBezTo>
                    <a:close/>
                  </a:path>
                </a:pathLst>
              </a:custGeom>
              <a:solidFill>
                <a:srgbClr val="8163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6"/>
              <p:cNvSpPr/>
              <p:nvPr/>
            </p:nvSpPr>
            <p:spPr>
              <a:xfrm>
                <a:off x="2536236" y="3073930"/>
                <a:ext cx="167970" cy="17175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8618" extrusionOk="0">
                    <a:moveTo>
                      <a:pt x="7095" y="298"/>
                    </a:moveTo>
                    <a:cubicBezTo>
                      <a:pt x="7069" y="1632"/>
                      <a:pt x="5355" y="4078"/>
                      <a:pt x="5166" y="4350"/>
                    </a:cubicBezTo>
                    <a:cubicBezTo>
                      <a:pt x="4894" y="4078"/>
                      <a:pt x="3263" y="2528"/>
                      <a:pt x="2338" y="135"/>
                    </a:cubicBezTo>
                    <a:cubicBezTo>
                      <a:pt x="2284" y="0"/>
                      <a:pt x="0" y="1033"/>
                      <a:pt x="0" y="1033"/>
                    </a:cubicBezTo>
                    <a:cubicBezTo>
                      <a:pt x="0" y="1033"/>
                      <a:pt x="2610" y="8617"/>
                      <a:pt x="2691" y="7939"/>
                    </a:cubicBezTo>
                    <a:cubicBezTo>
                      <a:pt x="2799" y="7258"/>
                      <a:pt x="5028" y="4594"/>
                      <a:pt x="5192" y="4376"/>
                    </a:cubicBezTo>
                    <a:cubicBezTo>
                      <a:pt x="5572" y="4622"/>
                      <a:pt x="7993" y="6199"/>
                      <a:pt x="8210" y="6797"/>
                    </a:cubicBezTo>
                    <a:cubicBezTo>
                      <a:pt x="8428" y="7475"/>
                      <a:pt x="8400" y="625"/>
                      <a:pt x="8400" y="625"/>
                    </a:cubicBezTo>
                    <a:cubicBezTo>
                      <a:pt x="8400" y="625"/>
                      <a:pt x="7095" y="164"/>
                      <a:pt x="7095" y="29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6"/>
              <p:cNvSpPr/>
              <p:nvPr/>
            </p:nvSpPr>
            <p:spPr>
              <a:xfrm>
                <a:off x="2470647" y="3690498"/>
                <a:ext cx="757480" cy="657212"/>
              </a:xfrm>
              <a:custGeom>
                <a:avLst/>
                <a:gdLst/>
                <a:ahLst/>
                <a:cxnLst/>
                <a:rect l="l" t="t" r="r" b="b"/>
                <a:pathLst>
                  <a:path w="38007" h="32976" extrusionOk="0">
                    <a:moveTo>
                      <a:pt x="19357" y="1875"/>
                    </a:moveTo>
                    <a:cubicBezTo>
                      <a:pt x="19357" y="1875"/>
                      <a:pt x="31021" y="3643"/>
                      <a:pt x="35614" y="11281"/>
                    </a:cubicBezTo>
                    <a:cubicBezTo>
                      <a:pt x="38006" y="17425"/>
                      <a:pt x="31564" y="32975"/>
                      <a:pt x="31564" y="32975"/>
                    </a:cubicBezTo>
                    <a:lnTo>
                      <a:pt x="23815" y="32514"/>
                    </a:lnTo>
                    <a:cubicBezTo>
                      <a:pt x="23815" y="32514"/>
                      <a:pt x="29851" y="21260"/>
                      <a:pt x="28030" y="15822"/>
                    </a:cubicBezTo>
                    <a:cubicBezTo>
                      <a:pt x="27215" y="13347"/>
                      <a:pt x="21749" y="11118"/>
                      <a:pt x="22075" y="11255"/>
                    </a:cubicBezTo>
                    <a:cubicBezTo>
                      <a:pt x="14463" y="10629"/>
                      <a:pt x="3563" y="16773"/>
                      <a:pt x="464" y="6797"/>
                    </a:cubicBezTo>
                    <a:cubicBezTo>
                      <a:pt x="273" y="3915"/>
                      <a:pt x="1" y="3778"/>
                      <a:pt x="55" y="2012"/>
                    </a:cubicBezTo>
                    <a:cubicBezTo>
                      <a:pt x="5847" y="0"/>
                      <a:pt x="15497" y="27"/>
                      <a:pt x="19248" y="516"/>
                    </a:cubicBezTo>
                    <a:cubicBezTo>
                      <a:pt x="19520" y="1875"/>
                      <a:pt x="19357" y="1875"/>
                      <a:pt x="19357" y="18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0" name="Google Shape;1020;p36"/>
              <p:cNvGrpSpPr/>
              <p:nvPr/>
            </p:nvGrpSpPr>
            <p:grpSpPr>
              <a:xfrm>
                <a:off x="2537830" y="3136769"/>
                <a:ext cx="455697" cy="624182"/>
                <a:chOff x="2537830" y="3136769"/>
                <a:chExt cx="455697" cy="624182"/>
              </a:xfrm>
            </p:grpSpPr>
            <p:sp>
              <p:nvSpPr>
                <p:cNvPr id="1021" name="Google Shape;1021;p36"/>
                <p:cNvSpPr/>
                <p:nvPr/>
              </p:nvSpPr>
              <p:spPr>
                <a:xfrm>
                  <a:off x="2768637" y="3136769"/>
                  <a:ext cx="224890" cy="585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84" h="29362" extrusionOk="0">
                      <a:moveTo>
                        <a:pt x="10386" y="18433"/>
                      </a:moveTo>
                      <a:cubicBezTo>
                        <a:pt x="9461" y="10658"/>
                        <a:pt x="2585" y="1"/>
                        <a:pt x="2585" y="1"/>
                      </a:cubicBezTo>
                      <a:cubicBezTo>
                        <a:pt x="2585" y="1"/>
                        <a:pt x="1" y="9705"/>
                        <a:pt x="247" y="9705"/>
                      </a:cubicBezTo>
                      <a:cubicBezTo>
                        <a:pt x="2585" y="13076"/>
                        <a:pt x="6145" y="16040"/>
                        <a:pt x="5140" y="21504"/>
                      </a:cubicBezTo>
                      <a:cubicBezTo>
                        <a:pt x="4514" y="24794"/>
                        <a:pt x="110" y="25990"/>
                        <a:pt x="110" y="25990"/>
                      </a:cubicBezTo>
                      <a:lnTo>
                        <a:pt x="3481" y="29361"/>
                      </a:lnTo>
                      <a:cubicBezTo>
                        <a:pt x="5384" y="28572"/>
                        <a:pt x="11284" y="26179"/>
                        <a:pt x="10386" y="184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36"/>
                <p:cNvSpPr/>
                <p:nvPr/>
              </p:nvSpPr>
              <p:spPr>
                <a:xfrm>
                  <a:off x="2618028" y="3667180"/>
                  <a:ext cx="218393" cy="89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8" h="4514" extrusionOk="0">
                      <a:moveTo>
                        <a:pt x="3099" y="1714"/>
                      </a:moveTo>
                      <a:cubicBezTo>
                        <a:pt x="1033" y="3100"/>
                        <a:pt x="979" y="3263"/>
                        <a:pt x="300" y="4133"/>
                      </a:cubicBezTo>
                      <a:cubicBezTo>
                        <a:pt x="0" y="4513"/>
                        <a:pt x="1062" y="4187"/>
                        <a:pt x="1251" y="4133"/>
                      </a:cubicBezTo>
                      <a:cubicBezTo>
                        <a:pt x="1468" y="4106"/>
                        <a:pt x="3426" y="2719"/>
                        <a:pt x="4161" y="2475"/>
                      </a:cubicBezTo>
                      <a:cubicBezTo>
                        <a:pt x="4676" y="2284"/>
                        <a:pt x="2664" y="3237"/>
                        <a:pt x="1931" y="4106"/>
                      </a:cubicBezTo>
                      <a:cubicBezTo>
                        <a:pt x="1740" y="4324"/>
                        <a:pt x="2991" y="4024"/>
                        <a:pt x="2991" y="4024"/>
                      </a:cubicBezTo>
                      <a:lnTo>
                        <a:pt x="5655" y="2802"/>
                      </a:lnTo>
                      <a:cubicBezTo>
                        <a:pt x="5655" y="2802"/>
                        <a:pt x="3045" y="4106"/>
                        <a:pt x="3589" y="4078"/>
                      </a:cubicBezTo>
                      <a:cubicBezTo>
                        <a:pt x="4132" y="4078"/>
                        <a:pt x="4839" y="3943"/>
                        <a:pt x="4839" y="3943"/>
                      </a:cubicBezTo>
                      <a:cubicBezTo>
                        <a:pt x="4839" y="3943"/>
                        <a:pt x="5466" y="3780"/>
                        <a:pt x="6144" y="3672"/>
                      </a:cubicBezTo>
                      <a:cubicBezTo>
                        <a:pt x="6553" y="3589"/>
                        <a:pt x="6742" y="3861"/>
                        <a:pt x="7775" y="3726"/>
                      </a:cubicBezTo>
                      <a:cubicBezTo>
                        <a:pt x="9924" y="3426"/>
                        <a:pt x="9896" y="2719"/>
                        <a:pt x="9896" y="2719"/>
                      </a:cubicBezTo>
                      <a:lnTo>
                        <a:pt x="10957" y="1279"/>
                      </a:lnTo>
                      <a:lnTo>
                        <a:pt x="8754" y="0"/>
                      </a:lnTo>
                      <a:cubicBezTo>
                        <a:pt x="8754" y="0"/>
                        <a:pt x="4404" y="844"/>
                        <a:pt x="3099" y="171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36"/>
                <p:cNvSpPr/>
                <p:nvPr/>
              </p:nvSpPr>
              <p:spPr>
                <a:xfrm>
                  <a:off x="2595826" y="3674235"/>
                  <a:ext cx="227581" cy="78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19" h="3942" extrusionOk="0">
                      <a:moveTo>
                        <a:pt x="7693" y="490"/>
                      </a:moveTo>
                      <a:cubicBezTo>
                        <a:pt x="10031" y="1278"/>
                        <a:pt x="10140" y="1415"/>
                        <a:pt x="11038" y="2067"/>
                      </a:cubicBezTo>
                      <a:cubicBezTo>
                        <a:pt x="11419" y="2365"/>
                        <a:pt x="10303" y="2339"/>
                        <a:pt x="10114" y="2339"/>
                      </a:cubicBezTo>
                      <a:cubicBezTo>
                        <a:pt x="9896" y="2365"/>
                        <a:pt x="7639" y="1523"/>
                        <a:pt x="6851" y="1495"/>
                      </a:cubicBezTo>
                      <a:cubicBezTo>
                        <a:pt x="6308" y="1469"/>
                        <a:pt x="8509" y="1821"/>
                        <a:pt x="9433" y="2474"/>
                      </a:cubicBezTo>
                      <a:cubicBezTo>
                        <a:pt x="9679" y="2665"/>
                        <a:pt x="8428" y="2691"/>
                        <a:pt x="8428" y="2691"/>
                      </a:cubicBezTo>
                      <a:lnTo>
                        <a:pt x="5518" y="2202"/>
                      </a:lnTo>
                      <a:cubicBezTo>
                        <a:pt x="5518" y="2202"/>
                        <a:pt x="8374" y="2774"/>
                        <a:pt x="7856" y="2909"/>
                      </a:cubicBezTo>
                      <a:cubicBezTo>
                        <a:pt x="7313" y="3046"/>
                        <a:pt x="6580" y="3100"/>
                        <a:pt x="6580" y="3100"/>
                      </a:cubicBezTo>
                      <a:cubicBezTo>
                        <a:pt x="6580" y="3100"/>
                        <a:pt x="5953" y="3126"/>
                        <a:pt x="5275" y="3181"/>
                      </a:cubicBezTo>
                      <a:cubicBezTo>
                        <a:pt x="4840" y="3235"/>
                        <a:pt x="4731" y="3507"/>
                        <a:pt x="3698" y="3670"/>
                      </a:cubicBezTo>
                      <a:cubicBezTo>
                        <a:pt x="1577" y="3942"/>
                        <a:pt x="1386" y="3263"/>
                        <a:pt x="1386" y="3263"/>
                      </a:cubicBezTo>
                      <a:lnTo>
                        <a:pt x="1" y="2147"/>
                      </a:lnTo>
                      <a:lnTo>
                        <a:pt x="1767" y="353"/>
                      </a:lnTo>
                      <a:cubicBezTo>
                        <a:pt x="1767" y="353"/>
                        <a:pt x="6199" y="1"/>
                        <a:pt x="7693" y="490"/>
                      </a:cubicBezTo>
                      <a:close/>
                    </a:path>
                  </a:pathLst>
                </a:custGeom>
                <a:solidFill>
                  <a:srgbClr val="B3845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36"/>
                <p:cNvSpPr/>
                <p:nvPr/>
              </p:nvSpPr>
              <p:spPr>
                <a:xfrm>
                  <a:off x="2537830" y="3647151"/>
                  <a:ext cx="117049" cy="11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3" h="5710" extrusionOk="0">
                      <a:moveTo>
                        <a:pt x="1" y="4594"/>
                      </a:moveTo>
                      <a:cubicBezTo>
                        <a:pt x="1088" y="5138"/>
                        <a:pt x="2012" y="5492"/>
                        <a:pt x="2447" y="5710"/>
                      </a:cubicBezTo>
                      <a:lnTo>
                        <a:pt x="2937" y="4894"/>
                      </a:lnTo>
                      <a:lnTo>
                        <a:pt x="5873" y="1523"/>
                      </a:lnTo>
                      <a:cubicBezTo>
                        <a:pt x="5873" y="1523"/>
                        <a:pt x="5003" y="897"/>
                        <a:pt x="380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36"/>
                <p:cNvSpPr/>
                <p:nvPr/>
              </p:nvSpPr>
              <p:spPr>
                <a:xfrm>
                  <a:off x="2779479" y="3623315"/>
                  <a:ext cx="112206" cy="9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0" h="4866" extrusionOk="0">
                      <a:moveTo>
                        <a:pt x="2067" y="0"/>
                      </a:moveTo>
                      <a:cubicBezTo>
                        <a:pt x="870" y="925"/>
                        <a:pt x="1" y="1549"/>
                        <a:pt x="1" y="1549"/>
                      </a:cubicBezTo>
                      <a:lnTo>
                        <a:pt x="2882" y="4866"/>
                      </a:lnTo>
                      <a:cubicBezTo>
                        <a:pt x="3726" y="4676"/>
                        <a:pt x="4650" y="4485"/>
                        <a:pt x="5629" y="429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6" name="Google Shape;1026;p36"/>
              <p:cNvGrpSpPr/>
              <p:nvPr/>
            </p:nvGrpSpPr>
            <p:grpSpPr>
              <a:xfrm>
                <a:off x="2569818" y="3693189"/>
                <a:ext cx="290956" cy="41753"/>
                <a:chOff x="2569818" y="3693189"/>
                <a:chExt cx="290956" cy="41753"/>
              </a:xfrm>
            </p:grpSpPr>
            <p:sp>
              <p:nvSpPr>
                <p:cNvPr id="1027" name="Google Shape;1027;p36"/>
                <p:cNvSpPr/>
                <p:nvPr/>
              </p:nvSpPr>
              <p:spPr>
                <a:xfrm>
                  <a:off x="2569818" y="3712680"/>
                  <a:ext cx="20050" cy="2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" h="1117" extrusionOk="0">
                      <a:moveTo>
                        <a:pt x="407" y="55"/>
                      </a:moveTo>
                      <a:cubicBezTo>
                        <a:pt x="164" y="110"/>
                        <a:pt x="1" y="382"/>
                        <a:pt x="55" y="653"/>
                      </a:cubicBezTo>
                      <a:cubicBezTo>
                        <a:pt x="109" y="925"/>
                        <a:pt x="353" y="1117"/>
                        <a:pt x="599" y="1034"/>
                      </a:cubicBezTo>
                      <a:cubicBezTo>
                        <a:pt x="842" y="980"/>
                        <a:pt x="1006" y="708"/>
                        <a:pt x="951" y="436"/>
                      </a:cubicBezTo>
                      <a:cubicBezTo>
                        <a:pt x="925" y="164"/>
                        <a:pt x="679" y="1"/>
                        <a:pt x="407" y="5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36"/>
                <p:cNvSpPr/>
                <p:nvPr/>
              </p:nvSpPr>
              <p:spPr>
                <a:xfrm>
                  <a:off x="2840724" y="3693189"/>
                  <a:ext cx="20050" cy="22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" h="1116" extrusionOk="0">
                      <a:moveTo>
                        <a:pt x="951" y="435"/>
                      </a:moveTo>
                      <a:cubicBezTo>
                        <a:pt x="897" y="163"/>
                        <a:pt x="653" y="0"/>
                        <a:pt x="407" y="55"/>
                      </a:cubicBezTo>
                      <a:cubicBezTo>
                        <a:pt x="164" y="109"/>
                        <a:pt x="1" y="381"/>
                        <a:pt x="55" y="653"/>
                      </a:cubicBezTo>
                      <a:cubicBezTo>
                        <a:pt x="109" y="925"/>
                        <a:pt x="353" y="1116"/>
                        <a:pt x="599" y="1062"/>
                      </a:cubicBezTo>
                      <a:cubicBezTo>
                        <a:pt x="842" y="979"/>
                        <a:pt x="1005" y="735"/>
                        <a:pt x="951" y="43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29" name="Google Shape;1029;p36"/>
            <p:cNvGrpSpPr/>
            <p:nvPr/>
          </p:nvGrpSpPr>
          <p:grpSpPr>
            <a:xfrm>
              <a:off x="1133724" y="2993314"/>
              <a:ext cx="2646147" cy="1178298"/>
              <a:chOff x="557359" y="3681780"/>
              <a:chExt cx="2883141" cy="1283829"/>
            </a:xfrm>
          </p:grpSpPr>
          <p:grpSp>
            <p:nvGrpSpPr>
              <p:cNvPr id="1030" name="Google Shape;1030;p36"/>
              <p:cNvGrpSpPr/>
              <p:nvPr/>
            </p:nvGrpSpPr>
            <p:grpSpPr>
              <a:xfrm>
                <a:off x="561909" y="3681780"/>
                <a:ext cx="2878591" cy="1283829"/>
                <a:chOff x="4190250" y="2784025"/>
                <a:chExt cx="3189575" cy="1422525"/>
              </a:xfrm>
            </p:grpSpPr>
            <p:sp>
              <p:nvSpPr>
                <p:cNvPr id="1031" name="Google Shape;1031;p36"/>
                <p:cNvSpPr/>
                <p:nvPr/>
              </p:nvSpPr>
              <p:spPr>
                <a:xfrm>
                  <a:off x="4417925" y="2877150"/>
                  <a:ext cx="117625" cy="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5" h="3699" extrusionOk="0">
                      <a:moveTo>
                        <a:pt x="4704" y="1"/>
                      </a:moveTo>
                      <a:lnTo>
                        <a:pt x="0" y="1"/>
                      </a:lnTo>
                      <a:lnTo>
                        <a:pt x="0" y="3698"/>
                      </a:lnTo>
                      <a:lnTo>
                        <a:pt x="4704" y="3698"/>
                      </a:lnTo>
                      <a:close/>
                    </a:path>
                  </a:pathLst>
                </a:custGeom>
                <a:solidFill>
                  <a:srgbClr val="6F21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36"/>
                <p:cNvSpPr/>
                <p:nvPr/>
              </p:nvSpPr>
              <p:spPr>
                <a:xfrm>
                  <a:off x="5419700" y="2876450"/>
                  <a:ext cx="108125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5" h="53204" extrusionOk="0">
                      <a:moveTo>
                        <a:pt x="4324" y="1"/>
                      </a:moveTo>
                      <a:lnTo>
                        <a:pt x="1" y="1"/>
                      </a:lnTo>
                      <a:lnTo>
                        <a:pt x="1" y="53204"/>
                      </a:lnTo>
                      <a:lnTo>
                        <a:pt x="4324" y="53204"/>
                      </a:lnTo>
                      <a:close/>
                    </a:path>
                  </a:pathLst>
                </a:custGeom>
                <a:solidFill>
                  <a:srgbClr val="A321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36"/>
                <p:cNvSpPr/>
                <p:nvPr/>
              </p:nvSpPr>
              <p:spPr>
                <a:xfrm>
                  <a:off x="5317750" y="2876450"/>
                  <a:ext cx="108775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1" h="53204" extrusionOk="0">
                      <a:moveTo>
                        <a:pt x="4351" y="1"/>
                      </a:moveTo>
                      <a:lnTo>
                        <a:pt x="1" y="1"/>
                      </a:lnTo>
                      <a:lnTo>
                        <a:pt x="1" y="53204"/>
                      </a:lnTo>
                      <a:lnTo>
                        <a:pt x="4351" y="53204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36"/>
                <p:cNvSpPr/>
                <p:nvPr/>
              </p:nvSpPr>
              <p:spPr>
                <a:xfrm>
                  <a:off x="7083475" y="2876450"/>
                  <a:ext cx="108100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4" h="53204" extrusionOk="0">
                      <a:moveTo>
                        <a:pt x="4324" y="1"/>
                      </a:moveTo>
                      <a:lnTo>
                        <a:pt x="0" y="1"/>
                      </a:lnTo>
                      <a:lnTo>
                        <a:pt x="0" y="53204"/>
                      </a:lnTo>
                      <a:lnTo>
                        <a:pt x="4324" y="53204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36"/>
                <p:cNvSpPr/>
                <p:nvPr/>
              </p:nvSpPr>
              <p:spPr>
                <a:xfrm>
                  <a:off x="6199275" y="2876450"/>
                  <a:ext cx="108075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3" h="53204" extrusionOk="0">
                      <a:moveTo>
                        <a:pt x="4322" y="1"/>
                      </a:moveTo>
                      <a:lnTo>
                        <a:pt x="1" y="1"/>
                      </a:lnTo>
                      <a:lnTo>
                        <a:pt x="1" y="53204"/>
                      </a:lnTo>
                      <a:lnTo>
                        <a:pt x="4322" y="53204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36"/>
                <p:cNvSpPr/>
                <p:nvPr/>
              </p:nvSpPr>
              <p:spPr>
                <a:xfrm>
                  <a:off x="4409750" y="2876450"/>
                  <a:ext cx="125800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2" h="53204" extrusionOk="0">
                      <a:moveTo>
                        <a:pt x="5031" y="1"/>
                      </a:moveTo>
                      <a:lnTo>
                        <a:pt x="1" y="1"/>
                      </a:lnTo>
                      <a:lnTo>
                        <a:pt x="1" y="53204"/>
                      </a:lnTo>
                      <a:lnTo>
                        <a:pt x="5031" y="53204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6"/>
                <p:cNvSpPr/>
                <p:nvPr/>
              </p:nvSpPr>
              <p:spPr>
                <a:xfrm>
                  <a:off x="4535525" y="2876450"/>
                  <a:ext cx="992300" cy="37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2" h="15007" extrusionOk="0">
                      <a:moveTo>
                        <a:pt x="39691" y="1"/>
                      </a:moveTo>
                      <a:lnTo>
                        <a:pt x="0" y="1"/>
                      </a:lnTo>
                      <a:lnTo>
                        <a:pt x="0" y="15007"/>
                      </a:lnTo>
                      <a:lnTo>
                        <a:pt x="39691" y="150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6"/>
                <p:cNvSpPr/>
                <p:nvPr/>
              </p:nvSpPr>
              <p:spPr>
                <a:xfrm>
                  <a:off x="4435575" y="2784025"/>
                  <a:ext cx="2944250" cy="9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70" h="3726" extrusionOk="0">
                      <a:moveTo>
                        <a:pt x="117769" y="0"/>
                      </a:moveTo>
                      <a:lnTo>
                        <a:pt x="1" y="0"/>
                      </a:lnTo>
                      <a:lnTo>
                        <a:pt x="1" y="3726"/>
                      </a:lnTo>
                      <a:lnTo>
                        <a:pt x="117769" y="3726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6"/>
                <p:cNvSpPr/>
                <p:nvPr/>
              </p:nvSpPr>
              <p:spPr>
                <a:xfrm>
                  <a:off x="4190250" y="2784025"/>
                  <a:ext cx="245350" cy="9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4" h="3726" extrusionOk="0">
                      <a:moveTo>
                        <a:pt x="9814" y="0"/>
                      </a:moveTo>
                      <a:lnTo>
                        <a:pt x="1" y="0"/>
                      </a:lnTo>
                      <a:lnTo>
                        <a:pt x="1" y="3726"/>
                      </a:lnTo>
                      <a:lnTo>
                        <a:pt x="9814" y="372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36"/>
                <p:cNvSpPr/>
                <p:nvPr/>
              </p:nvSpPr>
              <p:spPr>
                <a:xfrm>
                  <a:off x="4769325" y="2970250"/>
                  <a:ext cx="524700" cy="1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8" h="7721" extrusionOk="0">
                      <a:moveTo>
                        <a:pt x="20988" y="0"/>
                      </a:moveTo>
                      <a:lnTo>
                        <a:pt x="0" y="0"/>
                      </a:lnTo>
                      <a:lnTo>
                        <a:pt x="0" y="7721"/>
                      </a:lnTo>
                      <a:lnTo>
                        <a:pt x="20988" y="772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36"/>
                <p:cNvSpPr/>
                <p:nvPr/>
              </p:nvSpPr>
              <p:spPr>
                <a:xfrm>
                  <a:off x="4769325" y="3066750"/>
                  <a:ext cx="524700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8" h="3861" extrusionOk="0">
                      <a:moveTo>
                        <a:pt x="10494" y="0"/>
                      </a:moveTo>
                      <a:lnTo>
                        <a:pt x="0" y="3861"/>
                      </a:lnTo>
                      <a:lnTo>
                        <a:pt x="20988" y="386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36"/>
                <p:cNvSpPr/>
                <p:nvPr/>
              </p:nvSpPr>
              <p:spPr>
                <a:xfrm>
                  <a:off x="4769325" y="2970250"/>
                  <a:ext cx="524700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8" h="3861" extrusionOk="0">
                      <a:moveTo>
                        <a:pt x="10494" y="3860"/>
                      </a:moveTo>
                      <a:lnTo>
                        <a:pt x="0" y="0"/>
                      </a:lnTo>
                      <a:lnTo>
                        <a:pt x="2098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36"/>
                <p:cNvSpPr/>
                <p:nvPr/>
              </p:nvSpPr>
              <p:spPr>
                <a:xfrm>
                  <a:off x="5422425" y="2876450"/>
                  <a:ext cx="993000" cy="37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20" h="15007" extrusionOk="0">
                      <a:moveTo>
                        <a:pt x="39720" y="1"/>
                      </a:moveTo>
                      <a:lnTo>
                        <a:pt x="1" y="1"/>
                      </a:lnTo>
                      <a:lnTo>
                        <a:pt x="1" y="15007"/>
                      </a:lnTo>
                      <a:lnTo>
                        <a:pt x="39720" y="150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36"/>
                <p:cNvSpPr/>
                <p:nvPr/>
              </p:nvSpPr>
              <p:spPr>
                <a:xfrm>
                  <a:off x="5422425" y="2876450"/>
                  <a:ext cx="108775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1" h="53204" extrusionOk="0">
                      <a:moveTo>
                        <a:pt x="4350" y="1"/>
                      </a:moveTo>
                      <a:lnTo>
                        <a:pt x="1" y="1"/>
                      </a:lnTo>
                      <a:lnTo>
                        <a:pt x="1" y="53204"/>
                      </a:lnTo>
                      <a:lnTo>
                        <a:pt x="4350" y="5320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36"/>
                <p:cNvSpPr/>
                <p:nvPr/>
              </p:nvSpPr>
              <p:spPr>
                <a:xfrm>
                  <a:off x="5656925" y="2970250"/>
                  <a:ext cx="524000" cy="1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0" h="7721" extrusionOk="0">
                      <a:moveTo>
                        <a:pt x="20960" y="0"/>
                      </a:moveTo>
                      <a:lnTo>
                        <a:pt x="1" y="0"/>
                      </a:lnTo>
                      <a:lnTo>
                        <a:pt x="1" y="7721"/>
                      </a:lnTo>
                      <a:lnTo>
                        <a:pt x="20960" y="772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36"/>
                <p:cNvSpPr/>
                <p:nvPr/>
              </p:nvSpPr>
              <p:spPr>
                <a:xfrm>
                  <a:off x="5656925" y="3066750"/>
                  <a:ext cx="524000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0" h="3861" extrusionOk="0">
                      <a:moveTo>
                        <a:pt x="10494" y="0"/>
                      </a:moveTo>
                      <a:lnTo>
                        <a:pt x="1" y="3861"/>
                      </a:lnTo>
                      <a:lnTo>
                        <a:pt x="20960" y="386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6"/>
                <p:cNvSpPr/>
                <p:nvPr/>
              </p:nvSpPr>
              <p:spPr>
                <a:xfrm>
                  <a:off x="5656925" y="2970250"/>
                  <a:ext cx="524000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0" h="3861" extrusionOk="0">
                      <a:moveTo>
                        <a:pt x="10494" y="3860"/>
                      </a:moveTo>
                      <a:lnTo>
                        <a:pt x="1" y="0"/>
                      </a:lnTo>
                      <a:lnTo>
                        <a:pt x="2096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</a:t>
                  </a:r>
                  <a:endParaRPr/>
                </a:p>
              </p:txBody>
            </p:sp>
            <p:sp>
              <p:nvSpPr>
                <p:cNvPr id="1048" name="Google Shape;1048;p36"/>
                <p:cNvSpPr/>
                <p:nvPr/>
              </p:nvSpPr>
              <p:spPr>
                <a:xfrm>
                  <a:off x="6303950" y="2876450"/>
                  <a:ext cx="992300" cy="37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2" h="15007" extrusionOk="0">
                      <a:moveTo>
                        <a:pt x="39692" y="1"/>
                      </a:moveTo>
                      <a:lnTo>
                        <a:pt x="0" y="1"/>
                      </a:lnTo>
                      <a:lnTo>
                        <a:pt x="0" y="15007"/>
                      </a:lnTo>
                      <a:lnTo>
                        <a:pt x="39692" y="150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6"/>
                <p:cNvSpPr/>
                <p:nvPr/>
              </p:nvSpPr>
              <p:spPr>
                <a:xfrm>
                  <a:off x="7188150" y="2876450"/>
                  <a:ext cx="108100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4" h="53204" extrusionOk="0">
                      <a:moveTo>
                        <a:pt x="4324" y="1"/>
                      </a:moveTo>
                      <a:lnTo>
                        <a:pt x="0" y="1"/>
                      </a:lnTo>
                      <a:lnTo>
                        <a:pt x="0" y="53204"/>
                      </a:lnTo>
                      <a:lnTo>
                        <a:pt x="4324" y="5320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6"/>
                <p:cNvSpPr/>
                <p:nvPr/>
              </p:nvSpPr>
              <p:spPr>
                <a:xfrm>
                  <a:off x="6303950" y="2876450"/>
                  <a:ext cx="108050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2" h="53204" extrusionOk="0">
                      <a:moveTo>
                        <a:pt x="4322" y="1"/>
                      </a:moveTo>
                      <a:lnTo>
                        <a:pt x="0" y="1"/>
                      </a:lnTo>
                      <a:lnTo>
                        <a:pt x="0" y="53204"/>
                      </a:lnTo>
                      <a:lnTo>
                        <a:pt x="4322" y="5320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6"/>
                <p:cNvSpPr/>
                <p:nvPr/>
              </p:nvSpPr>
              <p:spPr>
                <a:xfrm>
                  <a:off x="6537750" y="2970250"/>
                  <a:ext cx="524700" cy="1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8" h="7721" extrusionOk="0">
                      <a:moveTo>
                        <a:pt x="20988" y="0"/>
                      </a:moveTo>
                      <a:lnTo>
                        <a:pt x="0" y="0"/>
                      </a:lnTo>
                      <a:lnTo>
                        <a:pt x="0" y="7721"/>
                      </a:lnTo>
                      <a:lnTo>
                        <a:pt x="20988" y="772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6"/>
                <p:cNvSpPr/>
                <p:nvPr/>
              </p:nvSpPr>
              <p:spPr>
                <a:xfrm>
                  <a:off x="6537750" y="3066750"/>
                  <a:ext cx="524700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8" h="3861" extrusionOk="0">
                      <a:moveTo>
                        <a:pt x="10494" y="0"/>
                      </a:moveTo>
                      <a:lnTo>
                        <a:pt x="0" y="3861"/>
                      </a:lnTo>
                      <a:lnTo>
                        <a:pt x="20988" y="386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6"/>
                <p:cNvSpPr/>
                <p:nvPr/>
              </p:nvSpPr>
              <p:spPr>
                <a:xfrm>
                  <a:off x="4637475" y="3242100"/>
                  <a:ext cx="2560900" cy="8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36" h="3481" extrusionOk="0">
                      <a:moveTo>
                        <a:pt x="102436" y="0"/>
                      </a:moveTo>
                      <a:lnTo>
                        <a:pt x="0" y="0"/>
                      </a:lnTo>
                      <a:lnTo>
                        <a:pt x="0" y="3480"/>
                      </a:lnTo>
                      <a:lnTo>
                        <a:pt x="102436" y="348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6"/>
                <p:cNvSpPr/>
                <p:nvPr/>
              </p:nvSpPr>
              <p:spPr>
                <a:xfrm>
                  <a:off x="4637475" y="4119525"/>
                  <a:ext cx="2550656" cy="8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36" h="3481" extrusionOk="0">
                      <a:moveTo>
                        <a:pt x="102436" y="1"/>
                      </a:moveTo>
                      <a:lnTo>
                        <a:pt x="0" y="1"/>
                      </a:lnTo>
                      <a:lnTo>
                        <a:pt x="0" y="3481"/>
                      </a:lnTo>
                      <a:lnTo>
                        <a:pt x="102436" y="348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6"/>
                <p:cNvSpPr/>
                <p:nvPr/>
              </p:nvSpPr>
              <p:spPr>
                <a:xfrm>
                  <a:off x="4535525" y="2876450"/>
                  <a:ext cx="108050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2" h="53204" extrusionOk="0">
                      <a:moveTo>
                        <a:pt x="4322" y="1"/>
                      </a:moveTo>
                      <a:lnTo>
                        <a:pt x="0" y="1"/>
                      </a:lnTo>
                      <a:lnTo>
                        <a:pt x="0" y="53204"/>
                      </a:lnTo>
                      <a:lnTo>
                        <a:pt x="4322" y="5320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6"/>
                <p:cNvSpPr/>
                <p:nvPr/>
              </p:nvSpPr>
              <p:spPr>
                <a:xfrm>
                  <a:off x="6539788" y="2970250"/>
                  <a:ext cx="524000" cy="9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0" h="3861" extrusionOk="0">
                      <a:moveTo>
                        <a:pt x="10494" y="3860"/>
                      </a:moveTo>
                      <a:lnTo>
                        <a:pt x="1" y="0"/>
                      </a:lnTo>
                      <a:lnTo>
                        <a:pt x="2096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</a:t>
                  </a:r>
                  <a:endParaRPr/>
                </a:p>
              </p:txBody>
            </p:sp>
          </p:grpSp>
          <p:grpSp>
            <p:nvGrpSpPr>
              <p:cNvPr id="1057" name="Google Shape;1057;p36"/>
              <p:cNvGrpSpPr/>
              <p:nvPr/>
            </p:nvGrpSpPr>
            <p:grpSpPr>
              <a:xfrm>
                <a:off x="557359" y="3681780"/>
                <a:ext cx="311633" cy="1283829"/>
                <a:chOff x="4190250" y="2784025"/>
                <a:chExt cx="345300" cy="1422525"/>
              </a:xfrm>
            </p:grpSpPr>
            <p:sp>
              <p:nvSpPr>
                <p:cNvPr id="1058" name="Google Shape;1058;p36"/>
                <p:cNvSpPr/>
                <p:nvPr/>
              </p:nvSpPr>
              <p:spPr>
                <a:xfrm>
                  <a:off x="4409750" y="2876450"/>
                  <a:ext cx="125800" cy="133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2" h="53204" extrusionOk="0">
                      <a:moveTo>
                        <a:pt x="5031" y="1"/>
                      </a:moveTo>
                      <a:lnTo>
                        <a:pt x="1" y="1"/>
                      </a:lnTo>
                      <a:lnTo>
                        <a:pt x="1" y="53204"/>
                      </a:lnTo>
                      <a:lnTo>
                        <a:pt x="5031" y="53204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6"/>
                <p:cNvSpPr/>
                <p:nvPr/>
              </p:nvSpPr>
              <p:spPr>
                <a:xfrm>
                  <a:off x="4190250" y="2784025"/>
                  <a:ext cx="245350" cy="9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4" h="3726" extrusionOk="0">
                      <a:moveTo>
                        <a:pt x="9814" y="0"/>
                      </a:moveTo>
                      <a:lnTo>
                        <a:pt x="1" y="0"/>
                      </a:lnTo>
                      <a:lnTo>
                        <a:pt x="1" y="3726"/>
                      </a:lnTo>
                      <a:lnTo>
                        <a:pt x="9814" y="372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39"/>
          <p:cNvSpPr txBox="1">
            <a:spLocks noGrp="1"/>
          </p:cNvSpPr>
          <p:nvPr>
            <p:ph type="title" idx="6"/>
          </p:nvPr>
        </p:nvSpPr>
        <p:spPr>
          <a:xfrm>
            <a:off x="720000" y="25432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2400" b="1" dirty="0"/>
              <a:t> Legal Lens Strategies to Solve Key Legal Challenges:</a:t>
            </a:r>
          </a:p>
        </p:txBody>
      </p:sp>
      <p:sp>
        <p:nvSpPr>
          <p:cNvPr id="1104" name="Google Shape;1104;p39"/>
          <p:cNvSpPr txBox="1">
            <a:spLocks noGrp="1"/>
          </p:cNvSpPr>
          <p:nvPr>
            <p:ph type="subTitle" idx="1"/>
          </p:nvPr>
        </p:nvSpPr>
        <p:spPr>
          <a:xfrm>
            <a:off x="4462612" y="1562120"/>
            <a:ext cx="3473700" cy="7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en-IN" dirty="0"/>
              <a:t>Instantly fetches relevant case laws, statutes, and legal interpretations using NLP and ML tailored for Indian law.</a:t>
            </a:r>
          </a:p>
        </p:txBody>
      </p:sp>
      <p:sp>
        <p:nvSpPr>
          <p:cNvPr id="1105" name="Google Shape;1105;p39"/>
          <p:cNvSpPr txBox="1">
            <a:spLocks noGrp="1"/>
          </p:cNvSpPr>
          <p:nvPr>
            <p:ph type="subTitle" idx="3"/>
          </p:nvPr>
        </p:nvSpPr>
        <p:spPr>
          <a:xfrm>
            <a:off x="4446337" y="2714030"/>
            <a:ext cx="3808987" cy="811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en-IN" dirty="0"/>
              <a:t>Provides simplified legal insights and Q&amp;A support for individuals unfamiliar with legal terms, improving legal awareness and accessibility.</a:t>
            </a:r>
          </a:p>
        </p:txBody>
      </p:sp>
      <p:sp>
        <p:nvSpPr>
          <p:cNvPr id="1106" name="Google Shape;1106;p39"/>
          <p:cNvSpPr txBox="1">
            <a:spLocks noGrp="1"/>
          </p:cNvSpPr>
          <p:nvPr>
            <p:ph type="subTitle" idx="5"/>
          </p:nvPr>
        </p:nvSpPr>
        <p:spPr>
          <a:xfrm>
            <a:off x="4446337" y="3842468"/>
            <a:ext cx="3933539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en-IN" dirty="0"/>
              <a:t>Scans legal documents to detect risks, clauses, and summaries — saving hours of manual review for lawyers and businesses.</a:t>
            </a:r>
          </a:p>
        </p:txBody>
      </p:sp>
      <p:sp>
        <p:nvSpPr>
          <p:cNvPr id="1107" name="Google Shape;1107;p39"/>
          <p:cNvSpPr txBox="1">
            <a:spLocks noGrp="1"/>
          </p:cNvSpPr>
          <p:nvPr>
            <p:ph type="title"/>
          </p:nvPr>
        </p:nvSpPr>
        <p:spPr>
          <a:xfrm>
            <a:off x="4615027" y="3538225"/>
            <a:ext cx="4348219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b="1" dirty="0"/>
              <a:t>Smart Contract &amp; Document Analysis</a:t>
            </a:r>
            <a:endParaRPr dirty="0"/>
          </a:p>
        </p:txBody>
      </p:sp>
      <p:sp>
        <p:nvSpPr>
          <p:cNvPr id="1108" name="Google Shape;1108;p39"/>
          <p:cNvSpPr txBox="1">
            <a:spLocks noGrp="1"/>
          </p:cNvSpPr>
          <p:nvPr>
            <p:ph type="title" idx="2"/>
          </p:nvPr>
        </p:nvSpPr>
        <p:spPr>
          <a:xfrm>
            <a:off x="4615023" y="2397287"/>
            <a:ext cx="4348224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b="1" dirty="0"/>
              <a:t>Accessible Legal Guidance for All</a:t>
            </a:r>
            <a:endParaRPr lang="en-IN" dirty="0"/>
          </a:p>
        </p:txBody>
      </p:sp>
      <p:sp>
        <p:nvSpPr>
          <p:cNvPr id="1109" name="Google Shape;1109;p39"/>
          <p:cNvSpPr txBox="1">
            <a:spLocks noGrp="1"/>
          </p:cNvSpPr>
          <p:nvPr>
            <p:ph type="title" idx="4"/>
          </p:nvPr>
        </p:nvSpPr>
        <p:spPr>
          <a:xfrm>
            <a:off x="4615028" y="1256325"/>
            <a:ext cx="3473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b="1" dirty="0"/>
              <a:t>AI-Powered Legal Research</a:t>
            </a:r>
            <a:endParaRPr dirty="0"/>
          </a:p>
        </p:txBody>
      </p:sp>
      <p:sp>
        <p:nvSpPr>
          <p:cNvPr id="1110" name="Google Shape;1110;p39"/>
          <p:cNvSpPr txBox="1"/>
          <p:nvPr/>
        </p:nvSpPr>
        <p:spPr>
          <a:xfrm>
            <a:off x="3686813" y="132067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C8AA81"/>
              </a:solidFill>
              <a:latin typeface="Lora SemiBold"/>
              <a:ea typeface="Lora SemiBold"/>
              <a:cs typeface="Lora SemiBold"/>
              <a:sym typeface="Lora SemiBold"/>
            </a:endParaRPr>
          </a:p>
        </p:txBody>
      </p:sp>
      <p:sp>
        <p:nvSpPr>
          <p:cNvPr id="1111" name="Google Shape;1111;p39"/>
          <p:cNvSpPr txBox="1"/>
          <p:nvPr/>
        </p:nvSpPr>
        <p:spPr>
          <a:xfrm>
            <a:off x="3686813" y="246162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C8AA81"/>
              </a:solidFill>
              <a:latin typeface="Lora SemiBold"/>
              <a:ea typeface="Lora SemiBold"/>
              <a:cs typeface="Lora SemiBold"/>
              <a:sym typeface="Lora SemiBold"/>
            </a:endParaRPr>
          </a:p>
        </p:txBody>
      </p:sp>
      <p:sp>
        <p:nvSpPr>
          <p:cNvPr id="1112" name="Google Shape;1112;p39"/>
          <p:cNvSpPr txBox="1"/>
          <p:nvPr/>
        </p:nvSpPr>
        <p:spPr>
          <a:xfrm>
            <a:off x="3686813" y="360257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C8AA81"/>
              </a:solidFill>
              <a:latin typeface="Lora SemiBold"/>
              <a:ea typeface="Lora SemiBold"/>
              <a:cs typeface="Lora SemiBold"/>
              <a:sym typeface="Lora SemiBold"/>
            </a:endParaRPr>
          </a:p>
        </p:txBody>
      </p:sp>
      <p:grpSp>
        <p:nvGrpSpPr>
          <p:cNvPr id="1113" name="Google Shape;1113;p39"/>
          <p:cNvGrpSpPr/>
          <p:nvPr/>
        </p:nvGrpSpPr>
        <p:grpSpPr>
          <a:xfrm>
            <a:off x="3853819" y="1488837"/>
            <a:ext cx="441787" cy="439500"/>
            <a:chOff x="999750" y="2723850"/>
            <a:chExt cx="463575" cy="461175"/>
          </a:xfrm>
        </p:grpSpPr>
        <p:sp>
          <p:nvSpPr>
            <p:cNvPr id="1114" name="Google Shape;1114;p39"/>
            <p:cNvSpPr/>
            <p:nvPr/>
          </p:nvSpPr>
          <p:spPr>
            <a:xfrm>
              <a:off x="1055500" y="2965500"/>
              <a:ext cx="223075" cy="12750"/>
            </a:xfrm>
            <a:custGeom>
              <a:avLst/>
              <a:gdLst/>
              <a:ahLst/>
              <a:cxnLst/>
              <a:rect l="l" t="t" r="r" b="b"/>
              <a:pathLst>
                <a:path w="8923" h="510" extrusionOk="0">
                  <a:moveTo>
                    <a:pt x="279" y="0"/>
                  </a:moveTo>
                  <a:cubicBezTo>
                    <a:pt x="142" y="0"/>
                    <a:pt x="0" y="93"/>
                    <a:pt x="0" y="231"/>
                  </a:cubicBezTo>
                  <a:cubicBezTo>
                    <a:pt x="0" y="417"/>
                    <a:pt x="142" y="509"/>
                    <a:pt x="279" y="509"/>
                  </a:cubicBezTo>
                  <a:lnTo>
                    <a:pt x="8644" y="509"/>
                  </a:lnTo>
                  <a:cubicBezTo>
                    <a:pt x="8829" y="509"/>
                    <a:pt x="8922" y="417"/>
                    <a:pt x="8922" y="231"/>
                  </a:cubicBezTo>
                  <a:cubicBezTo>
                    <a:pt x="8922" y="93"/>
                    <a:pt x="8829" y="0"/>
                    <a:pt x="8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1055500" y="3001450"/>
              <a:ext cx="223075" cy="13975"/>
            </a:xfrm>
            <a:custGeom>
              <a:avLst/>
              <a:gdLst/>
              <a:ahLst/>
              <a:cxnLst/>
              <a:rect l="l" t="t" r="r" b="b"/>
              <a:pathLst>
                <a:path w="8923" h="559" extrusionOk="0">
                  <a:moveTo>
                    <a:pt x="279" y="1"/>
                  </a:moveTo>
                  <a:cubicBezTo>
                    <a:pt x="142" y="1"/>
                    <a:pt x="0" y="142"/>
                    <a:pt x="0" y="280"/>
                  </a:cubicBezTo>
                  <a:cubicBezTo>
                    <a:pt x="0" y="421"/>
                    <a:pt x="142" y="558"/>
                    <a:pt x="279" y="558"/>
                  </a:cubicBezTo>
                  <a:lnTo>
                    <a:pt x="8644" y="558"/>
                  </a:lnTo>
                  <a:cubicBezTo>
                    <a:pt x="8829" y="558"/>
                    <a:pt x="8922" y="421"/>
                    <a:pt x="8922" y="280"/>
                  </a:cubicBezTo>
                  <a:cubicBezTo>
                    <a:pt x="8922" y="142"/>
                    <a:pt x="8829" y="1"/>
                    <a:pt x="8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1055500" y="2929425"/>
              <a:ext cx="67400" cy="12850"/>
            </a:xfrm>
            <a:custGeom>
              <a:avLst/>
              <a:gdLst/>
              <a:ahLst/>
              <a:cxnLst/>
              <a:rect l="l" t="t" r="r" b="b"/>
              <a:pathLst>
                <a:path w="2696" h="514" extrusionOk="0">
                  <a:moveTo>
                    <a:pt x="279" y="1"/>
                  </a:moveTo>
                  <a:cubicBezTo>
                    <a:pt x="142" y="1"/>
                    <a:pt x="0" y="94"/>
                    <a:pt x="0" y="235"/>
                  </a:cubicBezTo>
                  <a:cubicBezTo>
                    <a:pt x="0" y="421"/>
                    <a:pt x="142" y="514"/>
                    <a:pt x="279" y="514"/>
                  </a:cubicBezTo>
                  <a:lnTo>
                    <a:pt x="2417" y="514"/>
                  </a:lnTo>
                  <a:cubicBezTo>
                    <a:pt x="2603" y="514"/>
                    <a:pt x="2696" y="421"/>
                    <a:pt x="2696" y="235"/>
                  </a:cubicBezTo>
                  <a:cubicBezTo>
                    <a:pt x="2696" y="94"/>
                    <a:pt x="2603" y="1"/>
                    <a:pt x="2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1055500" y="3100250"/>
              <a:ext cx="67400" cy="13975"/>
            </a:xfrm>
            <a:custGeom>
              <a:avLst/>
              <a:gdLst/>
              <a:ahLst/>
              <a:cxnLst/>
              <a:rect l="l" t="t" r="r" b="b"/>
              <a:pathLst>
                <a:path w="2696" h="559" extrusionOk="0">
                  <a:moveTo>
                    <a:pt x="279" y="0"/>
                  </a:moveTo>
                  <a:cubicBezTo>
                    <a:pt x="142" y="0"/>
                    <a:pt x="0" y="138"/>
                    <a:pt x="0" y="279"/>
                  </a:cubicBezTo>
                  <a:cubicBezTo>
                    <a:pt x="0" y="417"/>
                    <a:pt x="142" y="558"/>
                    <a:pt x="279" y="558"/>
                  </a:cubicBezTo>
                  <a:lnTo>
                    <a:pt x="2417" y="558"/>
                  </a:lnTo>
                  <a:cubicBezTo>
                    <a:pt x="2603" y="558"/>
                    <a:pt x="2696" y="417"/>
                    <a:pt x="2696" y="279"/>
                  </a:cubicBezTo>
                  <a:cubicBezTo>
                    <a:pt x="2696" y="138"/>
                    <a:pt x="2603" y="0"/>
                    <a:pt x="2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1093875" y="2877200"/>
              <a:ext cx="146400" cy="13975"/>
            </a:xfrm>
            <a:custGeom>
              <a:avLst/>
              <a:gdLst/>
              <a:ahLst/>
              <a:cxnLst/>
              <a:rect l="l" t="t" r="r" b="b"/>
              <a:pathLst>
                <a:path w="5856" h="559" extrusionOk="0">
                  <a:moveTo>
                    <a:pt x="280" y="1"/>
                  </a:moveTo>
                  <a:cubicBezTo>
                    <a:pt x="138" y="1"/>
                    <a:pt x="1" y="138"/>
                    <a:pt x="1" y="279"/>
                  </a:cubicBezTo>
                  <a:cubicBezTo>
                    <a:pt x="1" y="417"/>
                    <a:pt x="138" y="558"/>
                    <a:pt x="280" y="558"/>
                  </a:cubicBezTo>
                  <a:lnTo>
                    <a:pt x="5577" y="558"/>
                  </a:lnTo>
                  <a:cubicBezTo>
                    <a:pt x="5715" y="558"/>
                    <a:pt x="5856" y="417"/>
                    <a:pt x="5856" y="279"/>
                  </a:cubicBezTo>
                  <a:cubicBezTo>
                    <a:pt x="5856" y="138"/>
                    <a:pt x="5715" y="1"/>
                    <a:pt x="5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1055500" y="3037525"/>
              <a:ext cx="160350" cy="13950"/>
            </a:xfrm>
            <a:custGeom>
              <a:avLst/>
              <a:gdLst/>
              <a:ahLst/>
              <a:cxnLst/>
              <a:rect l="l" t="t" r="r" b="b"/>
              <a:pathLst>
                <a:path w="6414" h="558" extrusionOk="0">
                  <a:moveTo>
                    <a:pt x="279" y="0"/>
                  </a:moveTo>
                  <a:cubicBezTo>
                    <a:pt x="142" y="0"/>
                    <a:pt x="0" y="138"/>
                    <a:pt x="0" y="279"/>
                  </a:cubicBezTo>
                  <a:cubicBezTo>
                    <a:pt x="0" y="417"/>
                    <a:pt x="142" y="558"/>
                    <a:pt x="279" y="558"/>
                  </a:cubicBezTo>
                  <a:lnTo>
                    <a:pt x="6134" y="558"/>
                  </a:lnTo>
                  <a:cubicBezTo>
                    <a:pt x="6276" y="558"/>
                    <a:pt x="6413" y="417"/>
                    <a:pt x="6413" y="279"/>
                  </a:cubicBezTo>
                  <a:cubicBezTo>
                    <a:pt x="6413" y="138"/>
                    <a:pt x="6276" y="0"/>
                    <a:pt x="6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999750" y="2723850"/>
              <a:ext cx="463575" cy="461175"/>
            </a:xfrm>
            <a:custGeom>
              <a:avLst/>
              <a:gdLst/>
              <a:ahLst/>
              <a:cxnLst/>
              <a:rect l="l" t="t" r="r" b="b"/>
              <a:pathLst>
                <a:path w="18543" h="18447" extrusionOk="0">
                  <a:moveTo>
                    <a:pt x="17427" y="8923"/>
                  </a:moveTo>
                  <a:cubicBezTo>
                    <a:pt x="17565" y="8923"/>
                    <a:pt x="17658" y="8967"/>
                    <a:pt x="17751" y="9060"/>
                  </a:cubicBezTo>
                  <a:cubicBezTo>
                    <a:pt x="17937" y="9246"/>
                    <a:pt x="17937" y="9525"/>
                    <a:pt x="17751" y="9711"/>
                  </a:cubicBezTo>
                  <a:lnTo>
                    <a:pt x="17427" y="10038"/>
                  </a:lnTo>
                  <a:lnTo>
                    <a:pt x="16822" y="9387"/>
                  </a:lnTo>
                  <a:lnTo>
                    <a:pt x="17149" y="9060"/>
                  </a:lnTo>
                  <a:cubicBezTo>
                    <a:pt x="17193" y="8967"/>
                    <a:pt x="17335" y="8923"/>
                    <a:pt x="17427" y="8923"/>
                  </a:cubicBezTo>
                  <a:close/>
                  <a:moveTo>
                    <a:pt x="12595" y="13056"/>
                  </a:moveTo>
                  <a:lnTo>
                    <a:pt x="13755" y="14220"/>
                  </a:lnTo>
                  <a:lnTo>
                    <a:pt x="12595" y="15380"/>
                  </a:lnTo>
                  <a:lnTo>
                    <a:pt x="11480" y="14220"/>
                  </a:lnTo>
                  <a:lnTo>
                    <a:pt x="12595" y="13056"/>
                  </a:lnTo>
                  <a:close/>
                  <a:moveTo>
                    <a:pt x="11201" y="14729"/>
                  </a:moveTo>
                  <a:lnTo>
                    <a:pt x="12130" y="15614"/>
                  </a:lnTo>
                  <a:lnTo>
                    <a:pt x="10922" y="16030"/>
                  </a:lnTo>
                  <a:lnTo>
                    <a:pt x="10829" y="16030"/>
                  </a:lnTo>
                  <a:cubicBezTo>
                    <a:pt x="10829" y="15986"/>
                    <a:pt x="10781" y="15986"/>
                    <a:pt x="10781" y="15937"/>
                  </a:cubicBezTo>
                  <a:lnTo>
                    <a:pt x="11201" y="14729"/>
                  </a:lnTo>
                  <a:close/>
                  <a:moveTo>
                    <a:pt x="14312" y="14451"/>
                  </a:moveTo>
                  <a:lnTo>
                    <a:pt x="14312" y="15659"/>
                  </a:lnTo>
                  <a:cubicBezTo>
                    <a:pt x="14312" y="16123"/>
                    <a:pt x="13940" y="16495"/>
                    <a:pt x="13476" y="16495"/>
                  </a:cubicBezTo>
                  <a:lnTo>
                    <a:pt x="13383" y="16495"/>
                  </a:lnTo>
                  <a:lnTo>
                    <a:pt x="13383" y="15335"/>
                  </a:lnTo>
                  <a:lnTo>
                    <a:pt x="14312" y="14451"/>
                  </a:lnTo>
                  <a:close/>
                  <a:moveTo>
                    <a:pt x="2788" y="1"/>
                  </a:moveTo>
                  <a:cubicBezTo>
                    <a:pt x="2045" y="1"/>
                    <a:pt x="1442" y="603"/>
                    <a:pt x="1442" y="1347"/>
                  </a:cubicBezTo>
                  <a:lnTo>
                    <a:pt x="1442" y="1439"/>
                  </a:lnTo>
                  <a:lnTo>
                    <a:pt x="1349" y="1439"/>
                  </a:lnTo>
                  <a:cubicBezTo>
                    <a:pt x="606" y="1439"/>
                    <a:pt x="0" y="2045"/>
                    <a:pt x="0" y="2789"/>
                  </a:cubicBezTo>
                  <a:lnTo>
                    <a:pt x="0" y="17101"/>
                  </a:lnTo>
                  <a:cubicBezTo>
                    <a:pt x="0" y="17845"/>
                    <a:pt x="606" y="18447"/>
                    <a:pt x="1349" y="18447"/>
                  </a:cubicBezTo>
                  <a:lnTo>
                    <a:pt x="12037" y="18447"/>
                  </a:lnTo>
                  <a:cubicBezTo>
                    <a:pt x="12781" y="18447"/>
                    <a:pt x="13383" y="17845"/>
                    <a:pt x="13383" y="17101"/>
                  </a:cubicBezTo>
                  <a:lnTo>
                    <a:pt x="13383" y="17008"/>
                  </a:lnTo>
                  <a:lnTo>
                    <a:pt x="13476" y="17008"/>
                  </a:lnTo>
                  <a:cubicBezTo>
                    <a:pt x="14219" y="17008"/>
                    <a:pt x="14825" y="16402"/>
                    <a:pt x="14825" y="15659"/>
                  </a:cubicBezTo>
                  <a:lnTo>
                    <a:pt x="14825" y="13893"/>
                  </a:lnTo>
                  <a:lnTo>
                    <a:pt x="15662" y="13105"/>
                  </a:lnTo>
                  <a:cubicBezTo>
                    <a:pt x="15755" y="12964"/>
                    <a:pt x="15755" y="12826"/>
                    <a:pt x="15662" y="12685"/>
                  </a:cubicBezTo>
                  <a:cubicBezTo>
                    <a:pt x="15615" y="12638"/>
                    <a:pt x="15545" y="12615"/>
                    <a:pt x="15476" y="12615"/>
                  </a:cubicBezTo>
                  <a:cubicBezTo>
                    <a:pt x="15406" y="12615"/>
                    <a:pt x="15336" y="12638"/>
                    <a:pt x="15290" y="12685"/>
                  </a:cubicBezTo>
                  <a:lnTo>
                    <a:pt x="14126" y="13848"/>
                  </a:lnTo>
                  <a:lnTo>
                    <a:pt x="13011" y="12685"/>
                  </a:lnTo>
                  <a:lnTo>
                    <a:pt x="16126" y="9573"/>
                  </a:lnTo>
                  <a:cubicBezTo>
                    <a:pt x="16126" y="9549"/>
                    <a:pt x="16150" y="9537"/>
                    <a:pt x="16173" y="9537"/>
                  </a:cubicBezTo>
                  <a:cubicBezTo>
                    <a:pt x="16196" y="9537"/>
                    <a:pt x="16219" y="9549"/>
                    <a:pt x="16219" y="9573"/>
                  </a:cubicBezTo>
                  <a:lnTo>
                    <a:pt x="17242" y="10596"/>
                  </a:lnTo>
                  <a:lnTo>
                    <a:pt x="17286" y="10640"/>
                  </a:lnTo>
                  <a:cubicBezTo>
                    <a:pt x="17286" y="10688"/>
                    <a:pt x="17286" y="10688"/>
                    <a:pt x="17242" y="10733"/>
                  </a:cubicBezTo>
                  <a:lnTo>
                    <a:pt x="16171" y="11804"/>
                  </a:lnTo>
                  <a:cubicBezTo>
                    <a:pt x="16078" y="11897"/>
                    <a:pt x="16078" y="12083"/>
                    <a:pt x="16171" y="12175"/>
                  </a:cubicBezTo>
                  <a:cubicBezTo>
                    <a:pt x="16217" y="12244"/>
                    <a:pt x="16287" y="12279"/>
                    <a:pt x="16357" y="12279"/>
                  </a:cubicBezTo>
                  <a:cubicBezTo>
                    <a:pt x="16427" y="12279"/>
                    <a:pt x="16496" y="12244"/>
                    <a:pt x="16543" y="12175"/>
                  </a:cubicBezTo>
                  <a:lnTo>
                    <a:pt x="17658" y="11105"/>
                  </a:lnTo>
                  <a:cubicBezTo>
                    <a:pt x="17751" y="10967"/>
                    <a:pt x="17844" y="10826"/>
                    <a:pt x="17844" y="10640"/>
                  </a:cubicBezTo>
                  <a:cubicBezTo>
                    <a:pt x="17844" y="10596"/>
                    <a:pt x="17799" y="10503"/>
                    <a:pt x="17799" y="10454"/>
                  </a:cubicBezTo>
                  <a:lnTo>
                    <a:pt x="18171" y="10083"/>
                  </a:lnTo>
                  <a:cubicBezTo>
                    <a:pt x="18543" y="9711"/>
                    <a:pt x="18543" y="9060"/>
                    <a:pt x="18171" y="8688"/>
                  </a:cubicBezTo>
                  <a:cubicBezTo>
                    <a:pt x="17937" y="8503"/>
                    <a:pt x="17706" y="8410"/>
                    <a:pt x="17427" y="8410"/>
                  </a:cubicBezTo>
                  <a:cubicBezTo>
                    <a:pt x="17193" y="8410"/>
                    <a:pt x="16914" y="8503"/>
                    <a:pt x="16729" y="8688"/>
                  </a:cubicBezTo>
                  <a:lnTo>
                    <a:pt x="16405" y="9060"/>
                  </a:lnTo>
                  <a:cubicBezTo>
                    <a:pt x="16328" y="9030"/>
                    <a:pt x="16246" y="9014"/>
                    <a:pt x="16163" y="9014"/>
                  </a:cubicBezTo>
                  <a:cubicBezTo>
                    <a:pt x="15997" y="9014"/>
                    <a:pt x="15831" y="9077"/>
                    <a:pt x="15706" y="9201"/>
                  </a:cubicBezTo>
                  <a:lnTo>
                    <a:pt x="14825" y="10083"/>
                  </a:lnTo>
                  <a:lnTo>
                    <a:pt x="14825" y="1347"/>
                  </a:lnTo>
                  <a:cubicBezTo>
                    <a:pt x="14825" y="603"/>
                    <a:pt x="14219" y="1"/>
                    <a:pt x="13476" y="1"/>
                  </a:cubicBezTo>
                  <a:lnTo>
                    <a:pt x="7714" y="1"/>
                  </a:lnTo>
                  <a:cubicBezTo>
                    <a:pt x="7576" y="1"/>
                    <a:pt x="7435" y="138"/>
                    <a:pt x="7435" y="280"/>
                  </a:cubicBezTo>
                  <a:cubicBezTo>
                    <a:pt x="7435" y="417"/>
                    <a:pt x="7576" y="558"/>
                    <a:pt x="7714" y="558"/>
                  </a:cubicBezTo>
                  <a:lnTo>
                    <a:pt x="13476" y="558"/>
                  </a:lnTo>
                  <a:cubicBezTo>
                    <a:pt x="13940" y="558"/>
                    <a:pt x="14312" y="930"/>
                    <a:pt x="14312" y="1347"/>
                  </a:cubicBezTo>
                  <a:lnTo>
                    <a:pt x="14312" y="10640"/>
                  </a:lnTo>
                  <a:lnTo>
                    <a:pt x="13383" y="11525"/>
                  </a:lnTo>
                  <a:lnTo>
                    <a:pt x="13383" y="8688"/>
                  </a:lnTo>
                  <a:cubicBezTo>
                    <a:pt x="13383" y="8551"/>
                    <a:pt x="13290" y="8410"/>
                    <a:pt x="13104" y="8410"/>
                  </a:cubicBezTo>
                  <a:cubicBezTo>
                    <a:pt x="12967" y="8410"/>
                    <a:pt x="12874" y="8551"/>
                    <a:pt x="12874" y="8688"/>
                  </a:cubicBezTo>
                  <a:lnTo>
                    <a:pt x="12874" y="12083"/>
                  </a:lnTo>
                  <a:lnTo>
                    <a:pt x="12409" y="12499"/>
                  </a:lnTo>
                  <a:lnTo>
                    <a:pt x="10874" y="14034"/>
                  </a:lnTo>
                  <a:cubicBezTo>
                    <a:pt x="10874" y="14079"/>
                    <a:pt x="10829" y="14127"/>
                    <a:pt x="10829" y="14127"/>
                  </a:cubicBezTo>
                  <a:lnTo>
                    <a:pt x="10271" y="15752"/>
                  </a:lnTo>
                  <a:lnTo>
                    <a:pt x="10037" y="15752"/>
                  </a:lnTo>
                  <a:cubicBezTo>
                    <a:pt x="10037" y="15707"/>
                    <a:pt x="9993" y="15659"/>
                    <a:pt x="9993" y="15659"/>
                  </a:cubicBezTo>
                  <a:cubicBezTo>
                    <a:pt x="9900" y="15380"/>
                    <a:pt x="9758" y="14915"/>
                    <a:pt x="9249" y="14915"/>
                  </a:cubicBezTo>
                  <a:cubicBezTo>
                    <a:pt x="8829" y="14915"/>
                    <a:pt x="8643" y="15287"/>
                    <a:pt x="8506" y="15521"/>
                  </a:cubicBezTo>
                  <a:cubicBezTo>
                    <a:pt x="8457" y="15659"/>
                    <a:pt x="8413" y="15752"/>
                    <a:pt x="8364" y="15752"/>
                  </a:cubicBezTo>
                  <a:cubicBezTo>
                    <a:pt x="8320" y="15707"/>
                    <a:pt x="8271" y="15428"/>
                    <a:pt x="8227" y="15287"/>
                  </a:cubicBezTo>
                  <a:cubicBezTo>
                    <a:pt x="8178" y="14915"/>
                    <a:pt x="8085" y="14313"/>
                    <a:pt x="7528" y="14313"/>
                  </a:cubicBezTo>
                  <a:cubicBezTo>
                    <a:pt x="7112" y="14313"/>
                    <a:pt x="6833" y="14685"/>
                    <a:pt x="6647" y="15428"/>
                  </a:cubicBezTo>
                  <a:cubicBezTo>
                    <a:pt x="6554" y="15893"/>
                    <a:pt x="6506" y="16402"/>
                    <a:pt x="6506" y="16402"/>
                  </a:cubicBezTo>
                  <a:cubicBezTo>
                    <a:pt x="6506" y="16543"/>
                    <a:pt x="6598" y="16681"/>
                    <a:pt x="6740" y="16681"/>
                  </a:cubicBezTo>
                  <a:lnTo>
                    <a:pt x="6784" y="16681"/>
                  </a:lnTo>
                  <a:cubicBezTo>
                    <a:pt x="6926" y="16681"/>
                    <a:pt x="7019" y="16588"/>
                    <a:pt x="7019" y="16451"/>
                  </a:cubicBezTo>
                  <a:cubicBezTo>
                    <a:pt x="7112" y="15566"/>
                    <a:pt x="7342" y="14871"/>
                    <a:pt x="7528" y="14871"/>
                  </a:cubicBezTo>
                  <a:cubicBezTo>
                    <a:pt x="7576" y="14871"/>
                    <a:pt x="7576" y="14871"/>
                    <a:pt x="7621" y="14915"/>
                  </a:cubicBezTo>
                  <a:cubicBezTo>
                    <a:pt x="7669" y="15056"/>
                    <a:pt x="7669" y="15242"/>
                    <a:pt x="7714" y="15380"/>
                  </a:cubicBezTo>
                  <a:cubicBezTo>
                    <a:pt x="7762" y="15752"/>
                    <a:pt x="7855" y="16309"/>
                    <a:pt x="8364" y="16309"/>
                  </a:cubicBezTo>
                  <a:cubicBezTo>
                    <a:pt x="8736" y="16309"/>
                    <a:pt x="8877" y="15986"/>
                    <a:pt x="9015" y="15752"/>
                  </a:cubicBezTo>
                  <a:cubicBezTo>
                    <a:pt x="9108" y="15521"/>
                    <a:pt x="9156" y="15473"/>
                    <a:pt x="9249" y="15473"/>
                  </a:cubicBezTo>
                  <a:cubicBezTo>
                    <a:pt x="9342" y="15473"/>
                    <a:pt x="9387" y="15521"/>
                    <a:pt x="9480" y="15800"/>
                  </a:cubicBezTo>
                  <a:cubicBezTo>
                    <a:pt x="9572" y="15986"/>
                    <a:pt x="9665" y="16309"/>
                    <a:pt x="9944" y="16309"/>
                  </a:cubicBezTo>
                  <a:lnTo>
                    <a:pt x="10364" y="16309"/>
                  </a:lnTo>
                  <a:lnTo>
                    <a:pt x="10457" y="16402"/>
                  </a:lnTo>
                  <a:cubicBezTo>
                    <a:pt x="10550" y="16495"/>
                    <a:pt x="10736" y="16588"/>
                    <a:pt x="10874" y="16588"/>
                  </a:cubicBezTo>
                  <a:cubicBezTo>
                    <a:pt x="10967" y="16588"/>
                    <a:pt x="11015" y="16588"/>
                    <a:pt x="11108" y="16543"/>
                  </a:cubicBezTo>
                  <a:lnTo>
                    <a:pt x="12688" y="16030"/>
                  </a:lnTo>
                  <a:cubicBezTo>
                    <a:pt x="12732" y="15986"/>
                    <a:pt x="12781" y="15986"/>
                    <a:pt x="12781" y="15937"/>
                  </a:cubicBezTo>
                  <a:lnTo>
                    <a:pt x="12874" y="15893"/>
                  </a:lnTo>
                  <a:lnTo>
                    <a:pt x="12874" y="17101"/>
                  </a:lnTo>
                  <a:cubicBezTo>
                    <a:pt x="12874" y="17566"/>
                    <a:pt x="12502" y="17937"/>
                    <a:pt x="12037" y="17937"/>
                  </a:cubicBezTo>
                  <a:lnTo>
                    <a:pt x="1349" y="17937"/>
                  </a:lnTo>
                  <a:cubicBezTo>
                    <a:pt x="885" y="17937"/>
                    <a:pt x="513" y="17566"/>
                    <a:pt x="513" y="17101"/>
                  </a:cubicBezTo>
                  <a:lnTo>
                    <a:pt x="513" y="2789"/>
                  </a:lnTo>
                  <a:cubicBezTo>
                    <a:pt x="513" y="2369"/>
                    <a:pt x="885" y="1997"/>
                    <a:pt x="1349" y="1997"/>
                  </a:cubicBezTo>
                  <a:lnTo>
                    <a:pt x="12037" y="1997"/>
                  </a:lnTo>
                  <a:cubicBezTo>
                    <a:pt x="12502" y="1997"/>
                    <a:pt x="12874" y="2369"/>
                    <a:pt x="12874" y="2789"/>
                  </a:cubicBezTo>
                  <a:lnTo>
                    <a:pt x="12874" y="7436"/>
                  </a:lnTo>
                  <a:cubicBezTo>
                    <a:pt x="12874" y="7573"/>
                    <a:pt x="12967" y="7666"/>
                    <a:pt x="13104" y="7666"/>
                  </a:cubicBezTo>
                  <a:cubicBezTo>
                    <a:pt x="13290" y="7666"/>
                    <a:pt x="13383" y="7573"/>
                    <a:pt x="13383" y="7436"/>
                  </a:cubicBezTo>
                  <a:lnTo>
                    <a:pt x="13383" y="2789"/>
                  </a:lnTo>
                  <a:cubicBezTo>
                    <a:pt x="13383" y="2045"/>
                    <a:pt x="12781" y="1439"/>
                    <a:pt x="12037" y="1439"/>
                  </a:cubicBezTo>
                  <a:lnTo>
                    <a:pt x="2000" y="1439"/>
                  </a:lnTo>
                  <a:lnTo>
                    <a:pt x="2000" y="1347"/>
                  </a:lnTo>
                  <a:cubicBezTo>
                    <a:pt x="2000" y="930"/>
                    <a:pt x="2323" y="558"/>
                    <a:pt x="2788" y="558"/>
                  </a:cubicBezTo>
                  <a:lnTo>
                    <a:pt x="6461" y="558"/>
                  </a:lnTo>
                  <a:cubicBezTo>
                    <a:pt x="6598" y="558"/>
                    <a:pt x="6691" y="417"/>
                    <a:pt x="6691" y="280"/>
                  </a:cubicBezTo>
                  <a:cubicBezTo>
                    <a:pt x="6691" y="138"/>
                    <a:pt x="6598" y="1"/>
                    <a:pt x="6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9"/>
          <p:cNvGrpSpPr/>
          <p:nvPr/>
        </p:nvGrpSpPr>
        <p:grpSpPr>
          <a:xfrm>
            <a:off x="3854927" y="3770724"/>
            <a:ext cx="439571" cy="439500"/>
            <a:chOff x="999750" y="3402300"/>
            <a:chExt cx="461250" cy="461175"/>
          </a:xfrm>
        </p:grpSpPr>
        <p:sp>
          <p:nvSpPr>
            <p:cNvPr id="1122" name="Google Shape;1122;p39"/>
            <p:cNvSpPr/>
            <p:nvPr/>
          </p:nvSpPr>
          <p:spPr>
            <a:xfrm>
              <a:off x="1075300" y="3554425"/>
              <a:ext cx="58100" cy="12850"/>
            </a:xfrm>
            <a:custGeom>
              <a:avLst/>
              <a:gdLst/>
              <a:ahLst/>
              <a:cxnLst/>
              <a:rect l="l" t="t" r="r" b="b"/>
              <a:pathLst>
                <a:path w="2324" h="514" extrusionOk="0">
                  <a:moveTo>
                    <a:pt x="231" y="1"/>
                  </a:moveTo>
                  <a:cubicBezTo>
                    <a:pt x="93" y="1"/>
                    <a:pt x="0" y="94"/>
                    <a:pt x="0" y="279"/>
                  </a:cubicBezTo>
                  <a:cubicBezTo>
                    <a:pt x="0" y="421"/>
                    <a:pt x="93" y="514"/>
                    <a:pt x="231" y="514"/>
                  </a:cubicBezTo>
                  <a:lnTo>
                    <a:pt x="2045" y="514"/>
                  </a:lnTo>
                  <a:cubicBezTo>
                    <a:pt x="2182" y="514"/>
                    <a:pt x="2324" y="421"/>
                    <a:pt x="2324" y="279"/>
                  </a:cubicBezTo>
                  <a:cubicBezTo>
                    <a:pt x="2324" y="94"/>
                    <a:pt x="2182" y="1"/>
                    <a:pt x="2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1075300" y="3590500"/>
              <a:ext cx="111550" cy="12750"/>
            </a:xfrm>
            <a:custGeom>
              <a:avLst/>
              <a:gdLst/>
              <a:ahLst/>
              <a:cxnLst/>
              <a:rect l="l" t="t" r="r" b="b"/>
              <a:pathLst>
                <a:path w="4462" h="510" extrusionOk="0">
                  <a:moveTo>
                    <a:pt x="231" y="0"/>
                  </a:moveTo>
                  <a:cubicBezTo>
                    <a:pt x="93" y="0"/>
                    <a:pt x="0" y="93"/>
                    <a:pt x="0" y="279"/>
                  </a:cubicBezTo>
                  <a:cubicBezTo>
                    <a:pt x="0" y="416"/>
                    <a:pt x="93" y="509"/>
                    <a:pt x="231" y="509"/>
                  </a:cubicBezTo>
                  <a:lnTo>
                    <a:pt x="4227" y="509"/>
                  </a:lnTo>
                  <a:cubicBezTo>
                    <a:pt x="4368" y="509"/>
                    <a:pt x="4461" y="416"/>
                    <a:pt x="4461" y="279"/>
                  </a:cubicBezTo>
                  <a:cubicBezTo>
                    <a:pt x="4461" y="93"/>
                    <a:pt x="4368" y="0"/>
                    <a:pt x="4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999750" y="3402300"/>
              <a:ext cx="461250" cy="461175"/>
            </a:xfrm>
            <a:custGeom>
              <a:avLst/>
              <a:gdLst/>
              <a:ahLst/>
              <a:cxnLst/>
              <a:rect l="l" t="t" r="r" b="b"/>
              <a:pathLst>
                <a:path w="18450" h="18447" extrusionOk="0">
                  <a:moveTo>
                    <a:pt x="12223" y="3996"/>
                  </a:moveTo>
                  <a:cubicBezTo>
                    <a:pt x="12316" y="3996"/>
                    <a:pt x="12453" y="4041"/>
                    <a:pt x="12546" y="4134"/>
                  </a:cubicBezTo>
                  <a:lnTo>
                    <a:pt x="15940" y="7528"/>
                  </a:lnTo>
                  <a:cubicBezTo>
                    <a:pt x="16033" y="7621"/>
                    <a:pt x="16078" y="7758"/>
                    <a:pt x="16078" y="7851"/>
                  </a:cubicBezTo>
                  <a:cubicBezTo>
                    <a:pt x="16078" y="7993"/>
                    <a:pt x="16033" y="8130"/>
                    <a:pt x="15940" y="8223"/>
                  </a:cubicBezTo>
                  <a:cubicBezTo>
                    <a:pt x="15848" y="8316"/>
                    <a:pt x="15731" y="8363"/>
                    <a:pt x="15609" y="8363"/>
                  </a:cubicBezTo>
                  <a:cubicBezTo>
                    <a:pt x="15487" y="8363"/>
                    <a:pt x="15359" y="8316"/>
                    <a:pt x="15242" y="8223"/>
                  </a:cubicBezTo>
                  <a:lnTo>
                    <a:pt x="15242" y="8179"/>
                  </a:lnTo>
                  <a:lnTo>
                    <a:pt x="11896" y="4833"/>
                  </a:lnTo>
                  <a:lnTo>
                    <a:pt x="11851" y="4833"/>
                  </a:lnTo>
                  <a:cubicBezTo>
                    <a:pt x="11665" y="4647"/>
                    <a:pt x="11665" y="4320"/>
                    <a:pt x="11851" y="4134"/>
                  </a:cubicBezTo>
                  <a:cubicBezTo>
                    <a:pt x="11944" y="4041"/>
                    <a:pt x="12082" y="3996"/>
                    <a:pt x="12223" y="3996"/>
                  </a:cubicBezTo>
                  <a:close/>
                  <a:moveTo>
                    <a:pt x="11710" y="5390"/>
                  </a:moveTo>
                  <a:lnTo>
                    <a:pt x="14684" y="8364"/>
                  </a:lnTo>
                  <a:lnTo>
                    <a:pt x="10829" y="12268"/>
                  </a:lnTo>
                  <a:lnTo>
                    <a:pt x="7855" y="9245"/>
                  </a:lnTo>
                  <a:lnTo>
                    <a:pt x="11710" y="5390"/>
                  </a:lnTo>
                  <a:close/>
                  <a:moveTo>
                    <a:pt x="6926" y="9294"/>
                  </a:moveTo>
                  <a:cubicBezTo>
                    <a:pt x="7019" y="9294"/>
                    <a:pt x="7156" y="9338"/>
                    <a:pt x="7249" y="9431"/>
                  </a:cubicBezTo>
                  <a:lnTo>
                    <a:pt x="10643" y="12825"/>
                  </a:lnTo>
                  <a:cubicBezTo>
                    <a:pt x="10736" y="12918"/>
                    <a:pt x="10781" y="13056"/>
                    <a:pt x="10781" y="13197"/>
                  </a:cubicBezTo>
                  <a:cubicBezTo>
                    <a:pt x="10781" y="13290"/>
                    <a:pt x="10736" y="13428"/>
                    <a:pt x="10643" y="13521"/>
                  </a:cubicBezTo>
                  <a:cubicBezTo>
                    <a:pt x="10550" y="13613"/>
                    <a:pt x="10409" y="13662"/>
                    <a:pt x="10316" y="13662"/>
                  </a:cubicBezTo>
                  <a:cubicBezTo>
                    <a:pt x="10178" y="13662"/>
                    <a:pt x="10037" y="13613"/>
                    <a:pt x="9944" y="13521"/>
                  </a:cubicBezTo>
                  <a:lnTo>
                    <a:pt x="6554" y="10130"/>
                  </a:lnTo>
                  <a:cubicBezTo>
                    <a:pt x="6368" y="9944"/>
                    <a:pt x="6368" y="9617"/>
                    <a:pt x="6554" y="9431"/>
                  </a:cubicBezTo>
                  <a:cubicBezTo>
                    <a:pt x="6647" y="9338"/>
                    <a:pt x="6784" y="9294"/>
                    <a:pt x="6926" y="9294"/>
                  </a:cubicBezTo>
                  <a:close/>
                  <a:moveTo>
                    <a:pt x="12502" y="11896"/>
                  </a:moveTo>
                  <a:lnTo>
                    <a:pt x="13338" y="12732"/>
                  </a:lnTo>
                  <a:lnTo>
                    <a:pt x="13338" y="14591"/>
                  </a:lnTo>
                  <a:cubicBezTo>
                    <a:pt x="13338" y="15008"/>
                    <a:pt x="12967" y="15379"/>
                    <a:pt x="12502" y="15379"/>
                  </a:cubicBezTo>
                  <a:lnTo>
                    <a:pt x="12502" y="11896"/>
                  </a:lnTo>
                  <a:close/>
                  <a:moveTo>
                    <a:pt x="12502" y="558"/>
                  </a:moveTo>
                  <a:cubicBezTo>
                    <a:pt x="12967" y="558"/>
                    <a:pt x="13338" y="930"/>
                    <a:pt x="13338" y="1346"/>
                  </a:cubicBezTo>
                  <a:lnTo>
                    <a:pt x="13338" y="4134"/>
                  </a:lnTo>
                  <a:lnTo>
                    <a:pt x="12918" y="3762"/>
                  </a:lnTo>
                  <a:cubicBezTo>
                    <a:pt x="12825" y="3625"/>
                    <a:pt x="12639" y="3532"/>
                    <a:pt x="12502" y="3483"/>
                  </a:cubicBezTo>
                  <a:lnTo>
                    <a:pt x="12502" y="1996"/>
                  </a:lnTo>
                  <a:cubicBezTo>
                    <a:pt x="12502" y="1673"/>
                    <a:pt x="12223" y="1394"/>
                    <a:pt x="11851" y="1394"/>
                  </a:cubicBezTo>
                  <a:lnTo>
                    <a:pt x="2000" y="1394"/>
                  </a:lnTo>
                  <a:cubicBezTo>
                    <a:pt x="1628" y="1394"/>
                    <a:pt x="1349" y="1673"/>
                    <a:pt x="1349" y="1996"/>
                  </a:cubicBezTo>
                  <a:lnTo>
                    <a:pt x="1349" y="8271"/>
                  </a:lnTo>
                  <a:cubicBezTo>
                    <a:pt x="1349" y="8409"/>
                    <a:pt x="1487" y="8502"/>
                    <a:pt x="1628" y="8502"/>
                  </a:cubicBezTo>
                  <a:cubicBezTo>
                    <a:pt x="1766" y="8502"/>
                    <a:pt x="1907" y="8409"/>
                    <a:pt x="1907" y="8271"/>
                  </a:cubicBezTo>
                  <a:lnTo>
                    <a:pt x="1907" y="1996"/>
                  </a:lnTo>
                  <a:cubicBezTo>
                    <a:pt x="1907" y="1952"/>
                    <a:pt x="1952" y="1904"/>
                    <a:pt x="2000" y="1904"/>
                  </a:cubicBezTo>
                  <a:lnTo>
                    <a:pt x="11851" y="1904"/>
                  </a:lnTo>
                  <a:cubicBezTo>
                    <a:pt x="11896" y="1904"/>
                    <a:pt x="11944" y="1952"/>
                    <a:pt x="11944" y="1996"/>
                  </a:cubicBezTo>
                  <a:lnTo>
                    <a:pt x="11944" y="3483"/>
                  </a:lnTo>
                  <a:cubicBezTo>
                    <a:pt x="11803" y="3532"/>
                    <a:pt x="11617" y="3625"/>
                    <a:pt x="11480" y="3762"/>
                  </a:cubicBezTo>
                  <a:cubicBezTo>
                    <a:pt x="11152" y="4089"/>
                    <a:pt x="11108" y="4599"/>
                    <a:pt x="11338" y="5019"/>
                  </a:cubicBezTo>
                  <a:lnTo>
                    <a:pt x="10271" y="6086"/>
                  </a:lnTo>
                  <a:lnTo>
                    <a:pt x="6506" y="6086"/>
                  </a:lnTo>
                  <a:cubicBezTo>
                    <a:pt x="6368" y="6086"/>
                    <a:pt x="6227" y="6179"/>
                    <a:pt x="6227" y="6364"/>
                  </a:cubicBezTo>
                  <a:cubicBezTo>
                    <a:pt x="6227" y="6506"/>
                    <a:pt x="6368" y="6599"/>
                    <a:pt x="6506" y="6599"/>
                  </a:cubicBezTo>
                  <a:lnTo>
                    <a:pt x="9714" y="6599"/>
                  </a:lnTo>
                  <a:lnTo>
                    <a:pt x="7435" y="8922"/>
                  </a:lnTo>
                  <a:cubicBezTo>
                    <a:pt x="7261" y="8824"/>
                    <a:pt x="7071" y="8776"/>
                    <a:pt x="6885" y="8776"/>
                  </a:cubicBezTo>
                  <a:cubicBezTo>
                    <a:pt x="6624" y="8776"/>
                    <a:pt x="6371" y="8871"/>
                    <a:pt x="6182" y="9060"/>
                  </a:cubicBezTo>
                  <a:cubicBezTo>
                    <a:pt x="5996" y="9245"/>
                    <a:pt x="5903" y="9431"/>
                    <a:pt x="5903" y="9666"/>
                  </a:cubicBezTo>
                  <a:lnTo>
                    <a:pt x="3253" y="9666"/>
                  </a:lnTo>
                  <a:cubicBezTo>
                    <a:pt x="3115" y="9666"/>
                    <a:pt x="3022" y="9803"/>
                    <a:pt x="3022" y="9944"/>
                  </a:cubicBezTo>
                  <a:cubicBezTo>
                    <a:pt x="3022" y="10082"/>
                    <a:pt x="3115" y="10223"/>
                    <a:pt x="3253" y="10223"/>
                  </a:cubicBezTo>
                  <a:lnTo>
                    <a:pt x="5996" y="10223"/>
                  </a:lnTo>
                  <a:cubicBezTo>
                    <a:pt x="6041" y="10316"/>
                    <a:pt x="6089" y="10409"/>
                    <a:pt x="6182" y="10502"/>
                  </a:cubicBezTo>
                  <a:lnTo>
                    <a:pt x="6784" y="11104"/>
                  </a:lnTo>
                  <a:lnTo>
                    <a:pt x="3253" y="11104"/>
                  </a:lnTo>
                  <a:cubicBezTo>
                    <a:pt x="3115" y="11104"/>
                    <a:pt x="3022" y="11245"/>
                    <a:pt x="3022" y="11383"/>
                  </a:cubicBezTo>
                  <a:cubicBezTo>
                    <a:pt x="3022" y="11524"/>
                    <a:pt x="3115" y="11662"/>
                    <a:pt x="3253" y="11662"/>
                  </a:cubicBezTo>
                  <a:lnTo>
                    <a:pt x="7342" y="11662"/>
                  </a:lnTo>
                  <a:lnTo>
                    <a:pt x="8227" y="12547"/>
                  </a:lnTo>
                  <a:lnTo>
                    <a:pt x="3253" y="12547"/>
                  </a:lnTo>
                  <a:cubicBezTo>
                    <a:pt x="3115" y="12547"/>
                    <a:pt x="3022" y="12684"/>
                    <a:pt x="3022" y="12825"/>
                  </a:cubicBezTo>
                  <a:cubicBezTo>
                    <a:pt x="3022" y="12963"/>
                    <a:pt x="3115" y="13104"/>
                    <a:pt x="3253" y="13104"/>
                  </a:cubicBezTo>
                  <a:lnTo>
                    <a:pt x="8784" y="13104"/>
                  </a:lnTo>
                  <a:lnTo>
                    <a:pt x="9572" y="13892"/>
                  </a:lnTo>
                  <a:cubicBezTo>
                    <a:pt x="9758" y="14078"/>
                    <a:pt x="10037" y="14219"/>
                    <a:pt x="10316" y="14219"/>
                  </a:cubicBezTo>
                  <a:cubicBezTo>
                    <a:pt x="10550" y="14219"/>
                    <a:pt x="10829" y="14078"/>
                    <a:pt x="11015" y="13892"/>
                  </a:cubicBezTo>
                  <a:cubicBezTo>
                    <a:pt x="11201" y="13706"/>
                    <a:pt x="11338" y="13428"/>
                    <a:pt x="11338" y="13197"/>
                  </a:cubicBezTo>
                  <a:cubicBezTo>
                    <a:pt x="11338" y="13011"/>
                    <a:pt x="11245" y="12825"/>
                    <a:pt x="11152" y="12640"/>
                  </a:cubicBezTo>
                  <a:lnTo>
                    <a:pt x="11944" y="11848"/>
                  </a:lnTo>
                  <a:lnTo>
                    <a:pt x="11944" y="16357"/>
                  </a:lnTo>
                  <a:cubicBezTo>
                    <a:pt x="11944" y="16636"/>
                    <a:pt x="11803" y="16915"/>
                    <a:pt x="11617" y="17052"/>
                  </a:cubicBezTo>
                  <a:cubicBezTo>
                    <a:pt x="11572" y="16915"/>
                    <a:pt x="11480" y="16822"/>
                    <a:pt x="11431" y="16773"/>
                  </a:cubicBezTo>
                  <a:cubicBezTo>
                    <a:pt x="11245" y="16587"/>
                    <a:pt x="11015" y="16494"/>
                    <a:pt x="10781" y="16450"/>
                  </a:cubicBezTo>
                  <a:cubicBezTo>
                    <a:pt x="10643" y="15472"/>
                    <a:pt x="9758" y="14684"/>
                    <a:pt x="8736" y="14684"/>
                  </a:cubicBezTo>
                  <a:lnTo>
                    <a:pt x="5112" y="14684"/>
                  </a:lnTo>
                  <a:cubicBezTo>
                    <a:pt x="4089" y="14684"/>
                    <a:pt x="3208" y="15472"/>
                    <a:pt x="3067" y="16450"/>
                  </a:cubicBezTo>
                  <a:cubicBezTo>
                    <a:pt x="2695" y="16494"/>
                    <a:pt x="2416" y="16729"/>
                    <a:pt x="2230" y="17052"/>
                  </a:cubicBezTo>
                  <a:cubicBezTo>
                    <a:pt x="2045" y="16915"/>
                    <a:pt x="1907" y="16636"/>
                    <a:pt x="1907" y="16357"/>
                  </a:cubicBezTo>
                  <a:lnTo>
                    <a:pt x="1907" y="9524"/>
                  </a:lnTo>
                  <a:cubicBezTo>
                    <a:pt x="1907" y="9338"/>
                    <a:pt x="1766" y="9245"/>
                    <a:pt x="1628" y="9245"/>
                  </a:cubicBezTo>
                  <a:cubicBezTo>
                    <a:pt x="1487" y="9245"/>
                    <a:pt x="1349" y="9338"/>
                    <a:pt x="1349" y="9524"/>
                  </a:cubicBezTo>
                  <a:lnTo>
                    <a:pt x="1349" y="15379"/>
                  </a:lnTo>
                  <a:cubicBezTo>
                    <a:pt x="885" y="15379"/>
                    <a:pt x="513" y="15008"/>
                    <a:pt x="513" y="14591"/>
                  </a:cubicBezTo>
                  <a:lnTo>
                    <a:pt x="513" y="1346"/>
                  </a:lnTo>
                  <a:cubicBezTo>
                    <a:pt x="513" y="930"/>
                    <a:pt x="885" y="558"/>
                    <a:pt x="1349" y="558"/>
                  </a:cubicBezTo>
                  <a:close/>
                  <a:moveTo>
                    <a:pt x="8736" y="15193"/>
                  </a:moveTo>
                  <a:cubicBezTo>
                    <a:pt x="9480" y="15193"/>
                    <a:pt x="10130" y="15751"/>
                    <a:pt x="10223" y="16450"/>
                  </a:cubicBezTo>
                  <a:lnTo>
                    <a:pt x="7807" y="16450"/>
                  </a:lnTo>
                  <a:cubicBezTo>
                    <a:pt x="7669" y="16450"/>
                    <a:pt x="7528" y="16587"/>
                    <a:pt x="7528" y="16729"/>
                  </a:cubicBezTo>
                  <a:cubicBezTo>
                    <a:pt x="7528" y="16866"/>
                    <a:pt x="7669" y="17008"/>
                    <a:pt x="7807" y="17008"/>
                  </a:cubicBezTo>
                  <a:lnTo>
                    <a:pt x="10688" y="17008"/>
                  </a:lnTo>
                  <a:cubicBezTo>
                    <a:pt x="10829" y="17008"/>
                    <a:pt x="10922" y="17052"/>
                    <a:pt x="11015" y="17145"/>
                  </a:cubicBezTo>
                  <a:cubicBezTo>
                    <a:pt x="11108" y="17238"/>
                    <a:pt x="11152" y="17331"/>
                    <a:pt x="11152" y="17472"/>
                  </a:cubicBezTo>
                  <a:cubicBezTo>
                    <a:pt x="11152" y="17703"/>
                    <a:pt x="10967" y="17889"/>
                    <a:pt x="10688" y="17889"/>
                  </a:cubicBezTo>
                  <a:lnTo>
                    <a:pt x="3160" y="17889"/>
                  </a:lnTo>
                  <a:cubicBezTo>
                    <a:pt x="2881" y="17889"/>
                    <a:pt x="2695" y="17703"/>
                    <a:pt x="2695" y="17472"/>
                  </a:cubicBezTo>
                  <a:cubicBezTo>
                    <a:pt x="2695" y="17193"/>
                    <a:pt x="2881" y="17008"/>
                    <a:pt x="3160" y="17008"/>
                  </a:cubicBezTo>
                  <a:lnTo>
                    <a:pt x="6554" y="17008"/>
                  </a:lnTo>
                  <a:cubicBezTo>
                    <a:pt x="6691" y="17008"/>
                    <a:pt x="6833" y="16866"/>
                    <a:pt x="6833" y="16729"/>
                  </a:cubicBezTo>
                  <a:cubicBezTo>
                    <a:pt x="6833" y="16587"/>
                    <a:pt x="6691" y="16450"/>
                    <a:pt x="6554" y="16450"/>
                  </a:cubicBezTo>
                  <a:lnTo>
                    <a:pt x="3625" y="16450"/>
                  </a:lnTo>
                  <a:cubicBezTo>
                    <a:pt x="3766" y="15751"/>
                    <a:pt x="4368" y="15193"/>
                    <a:pt x="5112" y="15193"/>
                  </a:cubicBezTo>
                  <a:close/>
                  <a:moveTo>
                    <a:pt x="1349" y="0"/>
                  </a:moveTo>
                  <a:cubicBezTo>
                    <a:pt x="606" y="0"/>
                    <a:pt x="0" y="602"/>
                    <a:pt x="0" y="1346"/>
                  </a:cubicBezTo>
                  <a:lnTo>
                    <a:pt x="0" y="14591"/>
                  </a:lnTo>
                  <a:cubicBezTo>
                    <a:pt x="0" y="15335"/>
                    <a:pt x="606" y="15937"/>
                    <a:pt x="1349" y="15937"/>
                  </a:cubicBezTo>
                  <a:lnTo>
                    <a:pt x="1349" y="16357"/>
                  </a:lnTo>
                  <a:cubicBezTo>
                    <a:pt x="1349" y="16915"/>
                    <a:pt x="1673" y="17379"/>
                    <a:pt x="2186" y="17610"/>
                  </a:cubicBezTo>
                  <a:cubicBezTo>
                    <a:pt x="2230" y="18074"/>
                    <a:pt x="2651" y="18446"/>
                    <a:pt x="3160" y="18446"/>
                  </a:cubicBezTo>
                  <a:lnTo>
                    <a:pt x="10688" y="18446"/>
                  </a:lnTo>
                  <a:cubicBezTo>
                    <a:pt x="11201" y="18446"/>
                    <a:pt x="11617" y="18074"/>
                    <a:pt x="11710" y="17610"/>
                  </a:cubicBezTo>
                  <a:cubicBezTo>
                    <a:pt x="12175" y="17379"/>
                    <a:pt x="12502" y="16915"/>
                    <a:pt x="12502" y="16357"/>
                  </a:cubicBezTo>
                  <a:lnTo>
                    <a:pt x="12502" y="15937"/>
                  </a:lnTo>
                  <a:cubicBezTo>
                    <a:pt x="13245" y="15937"/>
                    <a:pt x="13848" y="15335"/>
                    <a:pt x="13848" y="14591"/>
                  </a:cubicBezTo>
                  <a:lnTo>
                    <a:pt x="13848" y="13242"/>
                  </a:lnTo>
                  <a:lnTo>
                    <a:pt x="16264" y="15613"/>
                  </a:lnTo>
                  <a:cubicBezTo>
                    <a:pt x="16498" y="15892"/>
                    <a:pt x="16822" y="15985"/>
                    <a:pt x="17149" y="15985"/>
                  </a:cubicBezTo>
                  <a:cubicBezTo>
                    <a:pt x="17472" y="15985"/>
                    <a:pt x="17799" y="15892"/>
                    <a:pt x="18078" y="15613"/>
                  </a:cubicBezTo>
                  <a:cubicBezTo>
                    <a:pt x="18308" y="15379"/>
                    <a:pt x="18450" y="15056"/>
                    <a:pt x="18450" y="14729"/>
                  </a:cubicBezTo>
                  <a:cubicBezTo>
                    <a:pt x="18450" y="14357"/>
                    <a:pt x="18308" y="14078"/>
                    <a:pt x="18078" y="13799"/>
                  </a:cubicBezTo>
                  <a:lnTo>
                    <a:pt x="16450" y="12219"/>
                  </a:lnTo>
                  <a:cubicBezTo>
                    <a:pt x="16403" y="12151"/>
                    <a:pt x="16334" y="12116"/>
                    <a:pt x="16264" y="12116"/>
                  </a:cubicBezTo>
                  <a:cubicBezTo>
                    <a:pt x="16194" y="12116"/>
                    <a:pt x="16124" y="12151"/>
                    <a:pt x="16078" y="12219"/>
                  </a:cubicBezTo>
                  <a:cubicBezTo>
                    <a:pt x="15940" y="12312"/>
                    <a:pt x="15940" y="12498"/>
                    <a:pt x="16078" y="12591"/>
                  </a:cubicBezTo>
                  <a:lnTo>
                    <a:pt x="17658" y="14219"/>
                  </a:lnTo>
                  <a:cubicBezTo>
                    <a:pt x="17799" y="14357"/>
                    <a:pt x="17892" y="14543"/>
                    <a:pt x="17892" y="14729"/>
                  </a:cubicBezTo>
                  <a:cubicBezTo>
                    <a:pt x="17892" y="14915"/>
                    <a:pt x="17799" y="15100"/>
                    <a:pt x="17658" y="15242"/>
                  </a:cubicBezTo>
                  <a:cubicBezTo>
                    <a:pt x="17519" y="15381"/>
                    <a:pt x="17333" y="15451"/>
                    <a:pt x="17147" y="15451"/>
                  </a:cubicBezTo>
                  <a:cubicBezTo>
                    <a:pt x="16961" y="15451"/>
                    <a:pt x="16775" y="15381"/>
                    <a:pt x="16636" y="15242"/>
                  </a:cubicBezTo>
                  <a:lnTo>
                    <a:pt x="12595" y="11245"/>
                  </a:lnTo>
                  <a:lnTo>
                    <a:pt x="13662" y="10175"/>
                  </a:lnTo>
                  <a:lnTo>
                    <a:pt x="15149" y="11710"/>
                  </a:lnTo>
                  <a:cubicBezTo>
                    <a:pt x="15242" y="11755"/>
                    <a:pt x="15290" y="11755"/>
                    <a:pt x="15383" y="11755"/>
                  </a:cubicBezTo>
                  <a:cubicBezTo>
                    <a:pt x="15427" y="11755"/>
                    <a:pt x="15520" y="11755"/>
                    <a:pt x="15569" y="11710"/>
                  </a:cubicBezTo>
                  <a:cubicBezTo>
                    <a:pt x="15662" y="11569"/>
                    <a:pt x="15662" y="11431"/>
                    <a:pt x="15569" y="11290"/>
                  </a:cubicBezTo>
                  <a:lnTo>
                    <a:pt x="14033" y="9803"/>
                  </a:lnTo>
                  <a:lnTo>
                    <a:pt x="15056" y="8736"/>
                  </a:lnTo>
                  <a:cubicBezTo>
                    <a:pt x="15242" y="8829"/>
                    <a:pt x="15427" y="8874"/>
                    <a:pt x="15613" y="8874"/>
                  </a:cubicBezTo>
                  <a:cubicBezTo>
                    <a:pt x="15848" y="8874"/>
                    <a:pt x="16126" y="8781"/>
                    <a:pt x="16312" y="8595"/>
                  </a:cubicBezTo>
                  <a:cubicBezTo>
                    <a:pt x="16498" y="8409"/>
                    <a:pt x="16636" y="8130"/>
                    <a:pt x="16636" y="7851"/>
                  </a:cubicBezTo>
                  <a:cubicBezTo>
                    <a:pt x="16636" y="7621"/>
                    <a:pt x="16498" y="7342"/>
                    <a:pt x="16312" y="7156"/>
                  </a:cubicBezTo>
                  <a:lnTo>
                    <a:pt x="13848" y="4692"/>
                  </a:lnTo>
                  <a:lnTo>
                    <a:pt x="13848" y="1346"/>
                  </a:lnTo>
                  <a:cubicBezTo>
                    <a:pt x="13848" y="602"/>
                    <a:pt x="13245" y="0"/>
                    <a:pt x="125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39"/>
          <p:cNvGrpSpPr/>
          <p:nvPr/>
        </p:nvGrpSpPr>
        <p:grpSpPr>
          <a:xfrm>
            <a:off x="3855499" y="2629774"/>
            <a:ext cx="438428" cy="439500"/>
            <a:chOff x="5453725" y="3402300"/>
            <a:chExt cx="460050" cy="461175"/>
          </a:xfrm>
        </p:grpSpPr>
        <p:sp>
          <p:nvSpPr>
            <p:cNvPr id="1126" name="Google Shape;1126;p39"/>
            <p:cNvSpPr/>
            <p:nvPr/>
          </p:nvSpPr>
          <p:spPr>
            <a:xfrm>
              <a:off x="5539675" y="3636950"/>
              <a:ext cx="46500" cy="12775"/>
            </a:xfrm>
            <a:custGeom>
              <a:avLst/>
              <a:gdLst/>
              <a:ahLst/>
              <a:cxnLst/>
              <a:rect l="l" t="t" r="r" b="b"/>
              <a:pathLst>
                <a:path w="1860" h="511" extrusionOk="0">
                  <a:moveTo>
                    <a:pt x="280" y="1"/>
                  </a:moveTo>
                  <a:cubicBezTo>
                    <a:pt x="142" y="1"/>
                    <a:pt x="1" y="94"/>
                    <a:pt x="1" y="280"/>
                  </a:cubicBezTo>
                  <a:cubicBezTo>
                    <a:pt x="1" y="417"/>
                    <a:pt x="142" y="510"/>
                    <a:pt x="280" y="510"/>
                  </a:cubicBezTo>
                  <a:lnTo>
                    <a:pt x="1581" y="510"/>
                  </a:lnTo>
                  <a:cubicBezTo>
                    <a:pt x="1722" y="510"/>
                    <a:pt x="1860" y="417"/>
                    <a:pt x="1860" y="280"/>
                  </a:cubicBezTo>
                  <a:cubicBezTo>
                    <a:pt x="1860" y="94"/>
                    <a:pt x="1722" y="1"/>
                    <a:pt x="15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5617575" y="3672925"/>
              <a:ext cx="134775" cy="12850"/>
            </a:xfrm>
            <a:custGeom>
              <a:avLst/>
              <a:gdLst/>
              <a:ahLst/>
              <a:cxnLst/>
              <a:rect l="l" t="t" r="r" b="b"/>
              <a:pathLst>
                <a:path w="5391" h="514" extrusionOk="0">
                  <a:moveTo>
                    <a:pt x="279" y="0"/>
                  </a:moveTo>
                  <a:cubicBezTo>
                    <a:pt x="138" y="0"/>
                    <a:pt x="0" y="93"/>
                    <a:pt x="0" y="279"/>
                  </a:cubicBezTo>
                  <a:cubicBezTo>
                    <a:pt x="0" y="420"/>
                    <a:pt x="138" y="513"/>
                    <a:pt x="279" y="513"/>
                  </a:cubicBezTo>
                  <a:lnTo>
                    <a:pt x="5112" y="513"/>
                  </a:lnTo>
                  <a:cubicBezTo>
                    <a:pt x="5298" y="513"/>
                    <a:pt x="5390" y="420"/>
                    <a:pt x="5390" y="279"/>
                  </a:cubicBezTo>
                  <a:cubicBezTo>
                    <a:pt x="5390" y="93"/>
                    <a:pt x="5298" y="0"/>
                    <a:pt x="5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5539675" y="3672925"/>
              <a:ext cx="46500" cy="12850"/>
            </a:xfrm>
            <a:custGeom>
              <a:avLst/>
              <a:gdLst/>
              <a:ahLst/>
              <a:cxnLst/>
              <a:rect l="l" t="t" r="r" b="b"/>
              <a:pathLst>
                <a:path w="1860" h="514" extrusionOk="0">
                  <a:moveTo>
                    <a:pt x="280" y="0"/>
                  </a:moveTo>
                  <a:cubicBezTo>
                    <a:pt x="142" y="0"/>
                    <a:pt x="1" y="93"/>
                    <a:pt x="1" y="279"/>
                  </a:cubicBezTo>
                  <a:cubicBezTo>
                    <a:pt x="1" y="420"/>
                    <a:pt x="142" y="513"/>
                    <a:pt x="280" y="513"/>
                  </a:cubicBezTo>
                  <a:lnTo>
                    <a:pt x="1581" y="513"/>
                  </a:lnTo>
                  <a:cubicBezTo>
                    <a:pt x="1722" y="513"/>
                    <a:pt x="1860" y="420"/>
                    <a:pt x="1860" y="279"/>
                  </a:cubicBezTo>
                  <a:cubicBezTo>
                    <a:pt x="1860" y="93"/>
                    <a:pt x="1722" y="0"/>
                    <a:pt x="1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5617575" y="3708975"/>
              <a:ext cx="134775" cy="12775"/>
            </a:xfrm>
            <a:custGeom>
              <a:avLst/>
              <a:gdLst/>
              <a:ahLst/>
              <a:cxnLst/>
              <a:rect l="l" t="t" r="r" b="b"/>
              <a:pathLst>
                <a:path w="5391" h="511" extrusionOk="0">
                  <a:moveTo>
                    <a:pt x="279" y="1"/>
                  </a:moveTo>
                  <a:cubicBezTo>
                    <a:pt x="138" y="1"/>
                    <a:pt x="0" y="94"/>
                    <a:pt x="0" y="280"/>
                  </a:cubicBezTo>
                  <a:cubicBezTo>
                    <a:pt x="0" y="417"/>
                    <a:pt x="138" y="510"/>
                    <a:pt x="279" y="510"/>
                  </a:cubicBezTo>
                  <a:lnTo>
                    <a:pt x="5112" y="510"/>
                  </a:lnTo>
                  <a:cubicBezTo>
                    <a:pt x="5298" y="510"/>
                    <a:pt x="5390" y="417"/>
                    <a:pt x="5390" y="280"/>
                  </a:cubicBezTo>
                  <a:cubicBezTo>
                    <a:pt x="5390" y="94"/>
                    <a:pt x="5298" y="1"/>
                    <a:pt x="5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5539675" y="3708975"/>
              <a:ext cx="46500" cy="12775"/>
            </a:xfrm>
            <a:custGeom>
              <a:avLst/>
              <a:gdLst/>
              <a:ahLst/>
              <a:cxnLst/>
              <a:rect l="l" t="t" r="r" b="b"/>
              <a:pathLst>
                <a:path w="1860" h="511" extrusionOk="0">
                  <a:moveTo>
                    <a:pt x="280" y="1"/>
                  </a:moveTo>
                  <a:cubicBezTo>
                    <a:pt x="142" y="1"/>
                    <a:pt x="1" y="94"/>
                    <a:pt x="1" y="280"/>
                  </a:cubicBezTo>
                  <a:cubicBezTo>
                    <a:pt x="1" y="417"/>
                    <a:pt x="142" y="510"/>
                    <a:pt x="280" y="510"/>
                  </a:cubicBezTo>
                  <a:lnTo>
                    <a:pt x="1581" y="510"/>
                  </a:lnTo>
                  <a:cubicBezTo>
                    <a:pt x="1722" y="510"/>
                    <a:pt x="1860" y="417"/>
                    <a:pt x="1860" y="280"/>
                  </a:cubicBezTo>
                  <a:cubicBezTo>
                    <a:pt x="1860" y="94"/>
                    <a:pt x="1722" y="1"/>
                    <a:pt x="15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5583825" y="3591600"/>
              <a:ext cx="134800" cy="13975"/>
            </a:xfrm>
            <a:custGeom>
              <a:avLst/>
              <a:gdLst/>
              <a:ahLst/>
              <a:cxnLst/>
              <a:rect l="l" t="t" r="r" b="b"/>
              <a:pathLst>
                <a:path w="5392" h="559" extrusionOk="0">
                  <a:moveTo>
                    <a:pt x="235" y="1"/>
                  </a:moveTo>
                  <a:cubicBezTo>
                    <a:pt x="94" y="1"/>
                    <a:pt x="1" y="142"/>
                    <a:pt x="1" y="279"/>
                  </a:cubicBezTo>
                  <a:cubicBezTo>
                    <a:pt x="1" y="421"/>
                    <a:pt x="94" y="558"/>
                    <a:pt x="235" y="558"/>
                  </a:cubicBezTo>
                  <a:lnTo>
                    <a:pt x="5112" y="558"/>
                  </a:lnTo>
                  <a:cubicBezTo>
                    <a:pt x="5253" y="558"/>
                    <a:pt x="5391" y="421"/>
                    <a:pt x="5391" y="279"/>
                  </a:cubicBezTo>
                  <a:cubicBezTo>
                    <a:pt x="5391" y="142"/>
                    <a:pt x="5253" y="1"/>
                    <a:pt x="5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5453725" y="3402300"/>
              <a:ext cx="460050" cy="461175"/>
            </a:xfrm>
            <a:custGeom>
              <a:avLst/>
              <a:gdLst/>
              <a:ahLst/>
              <a:cxnLst/>
              <a:rect l="l" t="t" r="r" b="b"/>
              <a:pathLst>
                <a:path w="18402" h="18447" extrusionOk="0">
                  <a:moveTo>
                    <a:pt x="15614" y="558"/>
                  </a:moveTo>
                  <a:cubicBezTo>
                    <a:pt x="16264" y="558"/>
                    <a:pt x="16822" y="1067"/>
                    <a:pt x="16822" y="1718"/>
                  </a:cubicBezTo>
                  <a:lnTo>
                    <a:pt x="16822" y="3160"/>
                  </a:lnTo>
                  <a:cubicBezTo>
                    <a:pt x="16822" y="3625"/>
                    <a:pt x="16450" y="3948"/>
                    <a:pt x="15985" y="3948"/>
                  </a:cubicBezTo>
                  <a:lnTo>
                    <a:pt x="14454" y="3948"/>
                  </a:lnTo>
                  <a:lnTo>
                    <a:pt x="14454" y="1718"/>
                  </a:lnTo>
                  <a:cubicBezTo>
                    <a:pt x="14454" y="1067"/>
                    <a:pt x="14963" y="558"/>
                    <a:pt x="15614" y="558"/>
                  </a:cubicBezTo>
                  <a:close/>
                  <a:moveTo>
                    <a:pt x="12223" y="5900"/>
                  </a:moveTo>
                  <a:cubicBezTo>
                    <a:pt x="12361" y="5900"/>
                    <a:pt x="12502" y="6041"/>
                    <a:pt x="12502" y="6179"/>
                  </a:cubicBezTo>
                  <a:lnTo>
                    <a:pt x="12502" y="7294"/>
                  </a:lnTo>
                  <a:cubicBezTo>
                    <a:pt x="12502" y="7435"/>
                    <a:pt x="12640" y="7573"/>
                    <a:pt x="12781" y="7573"/>
                  </a:cubicBezTo>
                  <a:cubicBezTo>
                    <a:pt x="12918" y="7573"/>
                    <a:pt x="13060" y="7435"/>
                    <a:pt x="13060" y="7294"/>
                  </a:cubicBezTo>
                  <a:lnTo>
                    <a:pt x="13060" y="6457"/>
                  </a:lnTo>
                  <a:lnTo>
                    <a:pt x="16822" y="6457"/>
                  </a:lnTo>
                  <a:lnTo>
                    <a:pt x="16822" y="9338"/>
                  </a:lnTo>
                  <a:lnTo>
                    <a:pt x="13060" y="9338"/>
                  </a:lnTo>
                  <a:lnTo>
                    <a:pt x="13060" y="8550"/>
                  </a:lnTo>
                  <a:cubicBezTo>
                    <a:pt x="13060" y="8409"/>
                    <a:pt x="12918" y="8271"/>
                    <a:pt x="12781" y="8271"/>
                  </a:cubicBezTo>
                  <a:cubicBezTo>
                    <a:pt x="12640" y="8271"/>
                    <a:pt x="12502" y="8409"/>
                    <a:pt x="12502" y="8550"/>
                  </a:cubicBezTo>
                  <a:lnTo>
                    <a:pt x="12502" y="9666"/>
                  </a:lnTo>
                  <a:cubicBezTo>
                    <a:pt x="12502" y="9803"/>
                    <a:pt x="12361" y="9896"/>
                    <a:pt x="12223" y="9896"/>
                  </a:cubicBezTo>
                  <a:cubicBezTo>
                    <a:pt x="12082" y="9896"/>
                    <a:pt x="11944" y="9803"/>
                    <a:pt x="11944" y="9666"/>
                  </a:cubicBezTo>
                  <a:lnTo>
                    <a:pt x="11944" y="6179"/>
                  </a:lnTo>
                  <a:cubicBezTo>
                    <a:pt x="11944" y="6134"/>
                    <a:pt x="11989" y="6041"/>
                    <a:pt x="12037" y="5993"/>
                  </a:cubicBezTo>
                  <a:cubicBezTo>
                    <a:pt x="12082" y="5948"/>
                    <a:pt x="12175" y="5900"/>
                    <a:pt x="12223" y="5900"/>
                  </a:cubicBezTo>
                  <a:close/>
                  <a:moveTo>
                    <a:pt x="17614" y="5900"/>
                  </a:moveTo>
                  <a:cubicBezTo>
                    <a:pt x="17751" y="5900"/>
                    <a:pt x="17892" y="6041"/>
                    <a:pt x="17892" y="6179"/>
                  </a:cubicBezTo>
                  <a:lnTo>
                    <a:pt x="17892" y="9666"/>
                  </a:lnTo>
                  <a:cubicBezTo>
                    <a:pt x="17892" y="9803"/>
                    <a:pt x="17751" y="9896"/>
                    <a:pt x="17614" y="9896"/>
                  </a:cubicBezTo>
                  <a:cubicBezTo>
                    <a:pt x="17472" y="9896"/>
                    <a:pt x="17335" y="9803"/>
                    <a:pt x="17335" y="9666"/>
                  </a:cubicBezTo>
                  <a:lnTo>
                    <a:pt x="17335" y="6179"/>
                  </a:lnTo>
                  <a:cubicBezTo>
                    <a:pt x="17335" y="6041"/>
                    <a:pt x="17472" y="5900"/>
                    <a:pt x="17614" y="5900"/>
                  </a:cubicBezTo>
                  <a:close/>
                  <a:moveTo>
                    <a:pt x="15383" y="9896"/>
                  </a:moveTo>
                  <a:lnTo>
                    <a:pt x="15383" y="13941"/>
                  </a:lnTo>
                  <a:cubicBezTo>
                    <a:pt x="15383" y="14034"/>
                    <a:pt x="15335" y="14171"/>
                    <a:pt x="15242" y="14264"/>
                  </a:cubicBezTo>
                  <a:cubicBezTo>
                    <a:pt x="15149" y="14312"/>
                    <a:pt x="15056" y="14357"/>
                    <a:pt x="14918" y="14357"/>
                  </a:cubicBezTo>
                  <a:cubicBezTo>
                    <a:pt x="14684" y="14357"/>
                    <a:pt x="14454" y="14171"/>
                    <a:pt x="14454" y="13941"/>
                  </a:cubicBezTo>
                  <a:lnTo>
                    <a:pt x="14454" y="9896"/>
                  </a:lnTo>
                  <a:close/>
                  <a:moveTo>
                    <a:pt x="4089" y="0"/>
                  </a:moveTo>
                  <a:cubicBezTo>
                    <a:pt x="2558" y="0"/>
                    <a:pt x="1301" y="1253"/>
                    <a:pt x="1301" y="2788"/>
                  </a:cubicBezTo>
                  <a:lnTo>
                    <a:pt x="1301" y="4877"/>
                  </a:lnTo>
                  <a:cubicBezTo>
                    <a:pt x="1301" y="5019"/>
                    <a:pt x="1443" y="5156"/>
                    <a:pt x="1580" y="5156"/>
                  </a:cubicBezTo>
                  <a:cubicBezTo>
                    <a:pt x="1721" y="5156"/>
                    <a:pt x="1859" y="5019"/>
                    <a:pt x="1859" y="4877"/>
                  </a:cubicBezTo>
                  <a:lnTo>
                    <a:pt x="1859" y="2788"/>
                  </a:lnTo>
                  <a:cubicBezTo>
                    <a:pt x="1859" y="1580"/>
                    <a:pt x="2881" y="558"/>
                    <a:pt x="4089" y="558"/>
                  </a:cubicBezTo>
                  <a:lnTo>
                    <a:pt x="14361" y="558"/>
                  </a:lnTo>
                  <a:cubicBezTo>
                    <a:pt x="14082" y="837"/>
                    <a:pt x="13941" y="1253"/>
                    <a:pt x="13941" y="1718"/>
                  </a:cubicBezTo>
                  <a:lnTo>
                    <a:pt x="13941" y="5948"/>
                  </a:lnTo>
                  <a:lnTo>
                    <a:pt x="13011" y="5948"/>
                  </a:lnTo>
                  <a:cubicBezTo>
                    <a:pt x="12874" y="5621"/>
                    <a:pt x="12595" y="5390"/>
                    <a:pt x="12223" y="5390"/>
                  </a:cubicBezTo>
                  <a:cubicBezTo>
                    <a:pt x="11989" y="5390"/>
                    <a:pt x="11803" y="5435"/>
                    <a:pt x="11666" y="5621"/>
                  </a:cubicBezTo>
                  <a:cubicBezTo>
                    <a:pt x="11480" y="5762"/>
                    <a:pt x="11431" y="5948"/>
                    <a:pt x="11431" y="6179"/>
                  </a:cubicBezTo>
                  <a:lnTo>
                    <a:pt x="11431" y="9387"/>
                  </a:lnTo>
                  <a:lnTo>
                    <a:pt x="6833" y="9387"/>
                  </a:lnTo>
                  <a:cubicBezTo>
                    <a:pt x="6692" y="9387"/>
                    <a:pt x="6554" y="9480"/>
                    <a:pt x="6554" y="9666"/>
                  </a:cubicBezTo>
                  <a:cubicBezTo>
                    <a:pt x="6554" y="9803"/>
                    <a:pt x="6692" y="9896"/>
                    <a:pt x="6833" y="9896"/>
                  </a:cubicBezTo>
                  <a:lnTo>
                    <a:pt x="11480" y="9896"/>
                  </a:lnTo>
                  <a:cubicBezTo>
                    <a:pt x="11573" y="10223"/>
                    <a:pt x="11896" y="10454"/>
                    <a:pt x="12223" y="10454"/>
                  </a:cubicBezTo>
                  <a:cubicBezTo>
                    <a:pt x="12595" y="10454"/>
                    <a:pt x="12874" y="10223"/>
                    <a:pt x="13011" y="9896"/>
                  </a:cubicBezTo>
                  <a:lnTo>
                    <a:pt x="13941" y="9896"/>
                  </a:lnTo>
                  <a:lnTo>
                    <a:pt x="13941" y="16729"/>
                  </a:lnTo>
                  <a:cubicBezTo>
                    <a:pt x="13941" y="17379"/>
                    <a:pt x="13383" y="17889"/>
                    <a:pt x="12733" y="17889"/>
                  </a:cubicBezTo>
                  <a:cubicBezTo>
                    <a:pt x="12082" y="17889"/>
                    <a:pt x="11573" y="17379"/>
                    <a:pt x="11573" y="16729"/>
                  </a:cubicBezTo>
                  <a:lnTo>
                    <a:pt x="11573" y="15286"/>
                  </a:lnTo>
                  <a:cubicBezTo>
                    <a:pt x="11573" y="14543"/>
                    <a:pt x="10967" y="13941"/>
                    <a:pt x="10223" y="13941"/>
                  </a:cubicBezTo>
                  <a:lnTo>
                    <a:pt x="5439" y="13941"/>
                  </a:lnTo>
                  <a:cubicBezTo>
                    <a:pt x="5298" y="13941"/>
                    <a:pt x="5160" y="14078"/>
                    <a:pt x="5160" y="14219"/>
                  </a:cubicBezTo>
                  <a:cubicBezTo>
                    <a:pt x="5160" y="14357"/>
                    <a:pt x="5298" y="14498"/>
                    <a:pt x="5439" y="14498"/>
                  </a:cubicBezTo>
                  <a:lnTo>
                    <a:pt x="10223" y="14498"/>
                  </a:lnTo>
                  <a:cubicBezTo>
                    <a:pt x="10688" y="14498"/>
                    <a:pt x="11015" y="14870"/>
                    <a:pt x="11015" y="15286"/>
                  </a:cubicBezTo>
                  <a:lnTo>
                    <a:pt x="11015" y="16729"/>
                  </a:lnTo>
                  <a:cubicBezTo>
                    <a:pt x="11015" y="17193"/>
                    <a:pt x="11201" y="17610"/>
                    <a:pt x="11480" y="17889"/>
                  </a:cubicBezTo>
                  <a:lnTo>
                    <a:pt x="1673" y="17889"/>
                  </a:lnTo>
                  <a:cubicBezTo>
                    <a:pt x="1023" y="17889"/>
                    <a:pt x="513" y="17379"/>
                    <a:pt x="513" y="16729"/>
                  </a:cubicBezTo>
                  <a:lnTo>
                    <a:pt x="513" y="15286"/>
                  </a:lnTo>
                  <a:cubicBezTo>
                    <a:pt x="513" y="14870"/>
                    <a:pt x="885" y="14498"/>
                    <a:pt x="1350" y="14498"/>
                  </a:cubicBezTo>
                  <a:lnTo>
                    <a:pt x="4182" y="14498"/>
                  </a:lnTo>
                  <a:cubicBezTo>
                    <a:pt x="4324" y="14498"/>
                    <a:pt x="4461" y="14357"/>
                    <a:pt x="4461" y="14219"/>
                  </a:cubicBezTo>
                  <a:cubicBezTo>
                    <a:pt x="4461" y="14078"/>
                    <a:pt x="4324" y="13941"/>
                    <a:pt x="4182" y="13941"/>
                  </a:cubicBezTo>
                  <a:lnTo>
                    <a:pt x="1859" y="13941"/>
                  </a:lnTo>
                  <a:lnTo>
                    <a:pt x="1859" y="6134"/>
                  </a:lnTo>
                  <a:cubicBezTo>
                    <a:pt x="1859" y="5993"/>
                    <a:pt x="1721" y="5855"/>
                    <a:pt x="1580" y="5855"/>
                  </a:cubicBezTo>
                  <a:cubicBezTo>
                    <a:pt x="1443" y="5855"/>
                    <a:pt x="1301" y="5993"/>
                    <a:pt x="1301" y="6134"/>
                  </a:cubicBezTo>
                  <a:lnTo>
                    <a:pt x="1301" y="13941"/>
                  </a:lnTo>
                  <a:cubicBezTo>
                    <a:pt x="558" y="13941"/>
                    <a:pt x="0" y="14543"/>
                    <a:pt x="0" y="15286"/>
                  </a:cubicBezTo>
                  <a:lnTo>
                    <a:pt x="0" y="16729"/>
                  </a:lnTo>
                  <a:cubicBezTo>
                    <a:pt x="0" y="17703"/>
                    <a:pt x="744" y="18446"/>
                    <a:pt x="1673" y="18446"/>
                  </a:cubicBezTo>
                  <a:lnTo>
                    <a:pt x="12733" y="18446"/>
                  </a:lnTo>
                  <a:cubicBezTo>
                    <a:pt x="13710" y="18446"/>
                    <a:pt x="14454" y="17703"/>
                    <a:pt x="14454" y="16729"/>
                  </a:cubicBezTo>
                  <a:lnTo>
                    <a:pt x="14454" y="14822"/>
                  </a:lnTo>
                  <a:cubicBezTo>
                    <a:pt x="14591" y="14870"/>
                    <a:pt x="14733" y="14915"/>
                    <a:pt x="14918" y="14915"/>
                  </a:cubicBezTo>
                  <a:cubicBezTo>
                    <a:pt x="15197" y="14915"/>
                    <a:pt x="15428" y="14822"/>
                    <a:pt x="15614" y="14636"/>
                  </a:cubicBezTo>
                  <a:cubicBezTo>
                    <a:pt x="15799" y="14450"/>
                    <a:pt x="15941" y="14171"/>
                    <a:pt x="15941" y="13941"/>
                  </a:cubicBezTo>
                  <a:lnTo>
                    <a:pt x="15941" y="9896"/>
                  </a:lnTo>
                  <a:lnTo>
                    <a:pt x="16822" y="9896"/>
                  </a:lnTo>
                  <a:cubicBezTo>
                    <a:pt x="16963" y="10223"/>
                    <a:pt x="17242" y="10454"/>
                    <a:pt x="17614" y="10454"/>
                  </a:cubicBezTo>
                  <a:cubicBezTo>
                    <a:pt x="18078" y="10454"/>
                    <a:pt x="18402" y="10082"/>
                    <a:pt x="18402" y="9666"/>
                  </a:cubicBezTo>
                  <a:lnTo>
                    <a:pt x="18402" y="6179"/>
                  </a:lnTo>
                  <a:cubicBezTo>
                    <a:pt x="18402" y="5714"/>
                    <a:pt x="18078" y="5390"/>
                    <a:pt x="17614" y="5390"/>
                  </a:cubicBezTo>
                  <a:cubicBezTo>
                    <a:pt x="17242" y="5390"/>
                    <a:pt x="16963" y="5621"/>
                    <a:pt x="16822" y="5948"/>
                  </a:cubicBezTo>
                  <a:lnTo>
                    <a:pt x="14454" y="5948"/>
                  </a:lnTo>
                  <a:lnTo>
                    <a:pt x="14454" y="4506"/>
                  </a:lnTo>
                  <a:lnTo>
                    <a:pt x="15985" y="4506"/>
                  </a:lnTo>
                  <a:cubicBezTo>
                    <a:pt x="16729" y="4506"/>
                    <a:pt x="17335" y="3903"/>
                    <a:pt x="17335" y="3160"/>
                  </a:cubicBezTo>
                  <a:lnTo>
                    <a:pt x="17335" y="1718"/>
                  </a:lnTo>
                  <a:cubicBezTo>
                    <a:pt x="17335" y="788"/>
                    <a:pt x="16591" y="0"/>
                    <a:pt x="156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5621000" y="3438250"/>
              <a:ext cx="59325" cy="131350"/>
            </a:xfrm>
            <a:custGeom>
              <a:avLst/>
              <a:gdLst/>
              <a:ahLst/>
              <a:cxnLst/>
              <a:rect l="l" t="t" r="r" b="b"/>
              <a:pathLst>
                <a:path w="2373" h="5254" extrusionOk="0">
                  <a:moveTo>
                    <a:pt x="1209" y="1"/>
                  </a:moveTo>
                  <a:cubicBezTo>
                    <a:pt x="1023" y="1"/>
                    <a:pt x="930" y="142"/>
                    <a:pt x="930" y="280"/>
                  </a:cubicBezTo>
                  <a:lnTo>
                    <a:pt x="930" y="558"/>
                  </a:lnTo>
                  <a:cubicBezTo>
                    <a:pt x="421" y="700"/>
                    <a:pt x="1" y="1164"/>
                    <a:pt x="1" y="1722"/>
                  </a:cubicBezTo>
                  <a:lnTo>
                    <a:pt x="1" y="1767"/>
                  </a:lnTo>
                  <a:cubicBezTo>
                    <a:pt x="1" y="2187"/>
                    <a:pt x="280" y="2603"/>
                    <a:pt x="700" y="2744"/>
                  </a:cubicBezTo>
                  <a:lnTo>
                    <a:pt x="1488" y="3023"/>
                  </a:lnTo>
                  <a:cubicBezTo>
                    <a:pt x="1581" y="3068"/>
                    <a:pt x="1674" y="3116"/>
                    <a:pt x="1722" y="3209"/>
                  </a:cubicBezTo>
                  <a:cubicBezTo>
                    <a:pt x="1815" y="3302"/>
                    <a:pt x="1815" y="3395"/>
                    <a:pt x="1815" y="3488"/>
                  </a:cubicBezTo>
                  <a:cubicBezTo>
                    <a:pt x="1815" y="3860"/>
                    <a:pt x="1536" y="4138"/>
                    <a:pt x="1209" y="4138"/>
                  </a:cubicBezTo>
                  <a:cubicBezTo>
                    <a:pt x="1023" y="4138"/>
                    <a:pt x="885" y="4090"/>
                    <a:pt x="744" y="3952"/>
                  </a:cubicBezTo>
                  <a:cubicBezTo>
                    <a:pt x="651" y="3904"/>
                    <a:pt x="607" y="3811"/>
                    <a:pt x="607" y="3674"/>
                  </a:cubicBezTo>
                  <a:cubicBezTo>
                    <a:pt x="567" y="3558"/>
                    <a:pt x="468" y="3475"/>
                    <a:pt x="331" y="3475"/>
                  </a:cubicBezTo>
                  <a:cubicBezTo>
                    <a:pt x="301" y="3475"/>
                    <a:pt x="269" y="3479"/>
                    <a:pt x="235" y="3488"/>
                  </a:cubicBezTo>
                  <a:cubicBezTo>
                    <a:pt x="94" y="3532"/>
                    <a:pt x="49" y="3674"/>
                    <a:pt x="49" y="3811"/>
                  </a:cubicBezTo>
                  <a:cubicBezTo>
                    <a:pt x="94" y="4045"/>
                    <a:pt x="235" y="4183"/>
                    <a:pt x="372" y="4369"/>
                  </a:cubicBezTo>
                  <a:cubicBezTo>
                    <a:pt x="514" y="4510"/>
                    <a:pt x="700" y="4603"/>
                    <a:pt x="930" y="4648"/>
                  </a:cubicBezTo>
                  <a:lnTo>
                    <a:pt x="930" y="4975"/>
                  </a:lnTo>
                  <a:cubicBezTo>
                    <a:pt x="930" y="5112"/>
                    <a:pt x="1023" y="5254"/>
                    <a:pt x="1209" y="5254"/>
                  </a:cubicBezTo>
                  <a:cubicBezTo>
                    <a:pt x="1350" y="5254"/>
                    <a:pt x="1443" y="5112"/>
                    <a:pt x="1443" y="4975"/>
                  </a:cubicBezTo>
                  <a:lnTo>
                    <a:pt x="1443" y="4648"/>
                  </a:lnTo>
                  <a:cubicBezTo>
                    <a:pt x="2001" y="4555"/>
                    <a:pt x="2372" y="4045"/>
                    <a:pt x="2372" y="3488"/>
                  </a:cubicBezTo>
                  <a:cubicBezTo>
                    <a:pt x="2372" y="3302"/>
                    <a:pt x="2280" y="3068"/>
                    <a:pt x="2187" y="2882"/>
                  </a:cubicBezTo>
                  <a:cubicBezTo>
                    <a:pt x="2045" y="2696"/>
                    <a:pt x="1859" y="2603"/>
                    <a:pt x="1674" y="2510"/>
                  </a:cubicBezTo>
                  <a:lnTo>
                    <a:pt x="885" y="2231"/>
                  </a:lnTo>
                  <a:cubicBezTo>
                    <a:pt x="700" y="2138"/>
                    <a:pt x="558" y="1952"/>
                    <a:pt x="558" y="1767"/>
                  </a:cubicBezTo>
                  <a:lnTo>
                    <a:pt x="558" y="1722"/>
                  </a:lnTo>
                  <a:cubicBezTo>
                    <a:pt x="558" y="1395"/>
                    <a:pt x="837" y="1116"/>
                    <a:pt x="1164" y="1071"/>
                  </a:cubicBezTo>
                  <a:cubicBezTo>
                    <a:pt x="1350" y="1071"/>
                    <a:pt x="1536" y="1164"/>
                    <a:pt x="1629" y="1257"/>
                  </a:cubicBezTo>
                  <a:cubicBezTo>
                    <a:pt x="1722" y="1350"/>
                    <a:pt x="1767" y="1443"/>
                    <a:pt x="1815" y="1536"/>
                  </a:cubicBezTo>
                  <a:cubicBezTo>
                    <a:pt x="1859" y="1722"/>
                    <a:pt x="2001" y="1767"/>
                    <a:pt x="2138" y="1767"/>
                  </a:cubicBezTo>
                  <a:cubicBezTo>
                    <a:pt x="2280" y="1722"/>
                    <a:pt x="2372" y="1581"/>
                    <a:pt x="2324" y="1395"/>
                  </a:cubicBezTo>
                  <a:cubicBezTo>
                    <a:pt x="2280" y="1209"/>
                    <a:pt x="2187" y="1023"/>
                    <a:pt x="2001" y="886"/>
                  </a:cubicBezTo>
                  <a:cubicBezTo>
                    <a:pt x="1859" y="744"/>
                    <a:pt x="1674" y="651"/>
                    <a:pt x="1443" y="558"/>
                  </a:cubicBezTo>
                  <a:lnTo>
                    <a:pt x="1443" y="280"/>
                  </a:lnTo>
                  <a:cubicBezTo>
                    <a:pt x="1443" y="142"/>
                    <a:pt x="1350" y="1"/>
                    <a:pt x="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9"/>
          <p:cNvGrpSpPr/>
          <p:nvPr/>
        </p:nvGrpSpPr>
        <p:grpSpPr>
          <a:xfrm>
            <a:off x="660199" y="1352031"/>
            <a:ext cx="2118125" cy="2858201"/>
            <a:chOff x="497474" y="1420456"/>
            <a:chExt cx="2118125" cy="2858201"/>
          </a:xfrm>
        </p:grpSpPr>
        <p:sp>
          <p:nvSpPr>
            <p:cNvPr id="1135" name="Google Shape;1135;p39"/>
            <p:cNvSpPr/>
            <p:nvPr/>
          </p:nvSpPr>
          <p:spPr>
            <a:xfrm flipH="1">
              <a:off x="497474" y="3735403"/>
              <a:ext cx="2015201" cy="196411"/>
            </a:xfrm>
            <a:custGeom>
              <a:avLst/>
              <a:gdLst/>
              <a:ahLst/>
              <a:cxnLst/>
              <a:rect l="l" t="t" r="r" b="b"/>
              <a:pathLst>
                <a:path w="158086" h="8048" extrusionOk="0">
                  <a:moveTo>
                    <a:pt x="79030" y="0"/>
                  </a:moveTo>
                  <a:cubicBezTo>
                    <a:pt x="122690" y="0"/>
                    <a:pt x="158086" y="1795"/>
                    <a:pt x="158086" y="4024"/>
                  </a:cubicBezTo>
                  <a:cubicBezTo>
                    <a:pt x="158086" y="6253"/>
                    <a:pt x="122690" y="8047"/>
                    <a:pt x="79030" y="8047"/>
                  </a:cubicBezTo>
                  <a:cubicBezTo>
                    <a:pt x="35396" y="8047"/>
                    <a:pt x="0" y="6253"/>
                    <a:pt x="0" y="4024"/>
                  </a:cubicBezTo>
                  <a:cubicBezTo>
                    <a:pt x="0" y="1795"/>
                    <a:pt x="35396" y="0"/>
                    <a:pt x="79030" y="0"/>
                  </a:cubicBezTo>
                  <a:close/>
                </a:path>
              </a:pathLst>
            </a:custGeom>
            <a:solidFill>
              <a:schemeClr val="dk1">
                <a:alpha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6" name="Google Shape;1136;p39"/>
            <p:cNvGrpSpPr/>
            <p:nvPr/>
          </p:nvGrpSpPr>
          <p:grpSpPr>
            <a:xfrm>
              <a:off x="622741" y="1420456"/>
              <a:ext cx="1542909" cy="2394185"/>
              <a:chOff x="8293063" y="111125"/>
              <a:chExt cx="731375" cy="1134900"/>
            </a:xfrm>
          </p:grpSpPr>
          <p:sp>
            <p:nvSpPr>
              <p:cNvPr id="1137" name="Google Shape;1137;p39"/>
              <p:cNvSpPr/>
              <p:nvPr/>
            </p:nvSpPr>
            <p:spPr>
              <a:xfrm>
                <a:off x="8458538" y="111125"/>
                <a:ext cx="471925" cy="549550"/>
              </a:xfrm>
              <a:custGeom>
                <a:avLst/>
                <a:gdLst/>
                <a:ahLst/>
                <a:cxnLst/>
                <a:rect l="l" t="t" r="r" b="b"/>
                <a:pathLst>
                  <a:path w="18877" h="21982" extrusionOk="0">
                    <a:moveTo>
                      <a:pt x="17242" y="16670"/>
                    </a:moveTo>
                    <a:cubicBezTo>
                      <a:pt x="16752" y="16222"/>
                      <a:pt x="15569" y="15281"/>
                      <a:pt x="11440" y="13483"/>
                    </a:cubicBezTo>
                    <a:lnTo>
                      <a:pt x="11440" y="12872"/>
                    </a:lnTo>
                    <a:lnTo>
                      <a:pt x="11440" y="12258"/>
                    </a:lnTo>
                    <a:lnTo>
                      <a:pt x="11440" y="12012"/>
                    </a:lnTo>
                    <a:cubicBezTo>
                      <a:pt x="12094" y="11522"/>
                      <a:pt x="12666" y="10993"/>
                      <a:pt x="12872" y="10666"/>
                    </a:cubicBezTo>
                    <a:cubicBezTo>
                      <a:pt x="12954" y="10502"/>
                      <a:pt x="13199" y="9849"/>
                      <a:pt x="13362" y="8989"/>
                    </a:cubicBezTo>
                    <a:cubicBezTo>
                      <a:pt x="13607" y="8825"/>
                      <a:pt x="13810" y="8541"/>
                      <a:pt x="13934" y="8172"/>
                    </a:cubicBezTo>
                    <a:cubicBezTo>
                      <a:pt x="14098" y="7642"/>
                      <a:pt x="14016" y="7152"/>
                      <a:pt x="13771" y="6946"/>
                    </a:cubicBezTo>
                    <a:cubicBezTo>
                      <a:pt x="14016" y="5067"/>
                      <a:pt x="13974" y="2043"/>
                      <a:pt x="12218" y="1677"/>
                    </a:cubicBezTo>
                    <a:cubicBezTo>
                      <a:pt x="10133" y="0"/>
                      <a:pt x="6864" y="981"/>
                      <a:pt x="5884" y="2370"/>
                    </a:cubicBezTo>
                    <a:cubicBezTo>
                      <a:pt x="5027" y="3596"/>
                      <a:pt x="4985" y="5312"/>
                      <a:pt x="5148" y="6864"/>
                    </a:cubicBezTo>
                    <a:cubicBezTo>
                      <a:pt x="4821" y="7028"/>
                      <a:pt x="4740" y="7600"/>
                      <a:pt x="4945" y="8172"/>
                    </a:cubicBezTo>
                    <a:cubicBezTo>
                      <a:pt x="5066" y="8580"/>
                      <a:pt x="5272" y="8868"/>
                      <a:pt x="5518" y="9031"/>
                    </a:cubicBezTo>
                    <a:cubicBezTo>
                      <a:pt x="5681" y="9888"/>
                      <a:pt x="5884" y="10502"/>
                      <a:pt x="6008" y="10666"/>
                    </a:cubicBezTo>
                    <a:cubicBezTo>
                      <a:pt x="6210" y="10993"/>
                      <a:pt x="6782" y="11522"/>
                      <a:pt x="7397" y="12012"/>
                    </a:cubicBezTo>
                    <a:lnTo>
                      <a:pt x="7397" y="12137"/>
                    </a:lnTo>
                    <a:lnTo>
                      <a:pt x="7397" y="12872"/>
                    </a:lnTo>
                    <a:lnTo>
                      <a:pt x="7397" y="13483"/>
                    </a:lnTo>
                    <a:cubicBezTo>
                      <a:pt x="4864" y="14588"/>
                      <a:pt x="3432" y="15363"/>
                      <a:pt x="2615" y="15935"/>
                    </a:cubicBezTo>
                    <a:cubicBezTo>
                      <a:pt x="2576" y="15935"/>
                      <a:pt x="2533" y="15977"/>
                      <a:pt x="2494" y="16016"/>
                    </a:cubicBezTo>
                    <a:lnTo>
                      <a:pt x="2249" y="16141"/>
                    </a:lnTo>
                    <a:cubicBezTo>
                      <a:pt x="1961" y="16386"/>
                      <a:pt x="1759" y="16549"/>
                      <a:pt x="1634" y="16670"/>
                    </a:cubicBezTo>
                    <a:cubicBezTo>
                      <a:pt x="860" y="17324"/>
                      <a:pt x="451" y="19857"/>
                      <a:pt x="0" y="21982"/>
                    </a:cubicBezTo>
                    <a:lnTo>
                      <a:pt x="9440" y="21982"/>
                    </a:lnTo>
                    <a:lnTo>
                      <a:pt x="18876" y="21982"/>
                    </a:lnTo>
                    <a:cubicBezTo>
                      <a:pt x="18429" y="19857"/>
                      <a:pt x="18020" y="17324"/>
                      <a:pt x="17242" y="16670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9"/>
              <p:cNvSpPr/>
              <p:nvPr/>
            </p:nvSpPr>
            <p:spPr>
              <a:xfrm>
                <a:off x="8443238" y="419600"/>
                <a:ext cx="504625" cy="242150"/>
              </a:xfrm>
              <a:custGeom>
                <a:avLst/>
                <a:gdLst/>
                <a:ahLst/>
                <a:cxnLst/>
                <a:rect l="l" t="t" r="r" b="b"/>
                <a:pathLst>
                  <a:path w="20185" h="9686" extrusionOk="0">
                    <a:moveTo>
                      <a:pt x="7927" y="0"/>
                    </a:moveTo>
                    <a:cubicBezTo>
                      <a:pt x="3227" y="2043"/>
                      <a:pt x="1799" y="3148"/>
                      <a:pt x="1266" y="3638"/>
                    </a:cubicBezTo>
                    <a:cubicBezTo>
                      <a:pt x="409" y="4413"/>
                      <a:pt x="1" y="7316"/>
                      <a:pt x="1" y="9685"/>
                    </a:cubicBezTo>
                    <a:lnTo>
                      <a:pt x="10052" y="9685"/>
                    </a:lnTo>
                    <a:lnTo>
                      <a:pt x="20185" y="9685"/>
                    </a:lnTo>
                    <a:cubicBezTo>
                      <a:pt x="20185" y="7234"/>
                      <a:pt x="19734" y="4413"/>
                      <a:pt x="18877" y="3638"/>
                    </a:cubicBezTo>
                    <a:cubicBezTo>
                      <a:pt x="18305" y="3148"/>
                      <a:pt x="16792" y="2043"/>
                      <a:pt x="12052" y="0"/>
                    </a:cubicBezTo>
                    <a:lnTo>
                      <a:pt x="10091" y="326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9"/>
              <p:cNvSpPr/>
              <p:nvPr/>
            </p:nvSpPr>
            <p:spPr>
              <a:xfrm>
                <a:off x="8559688" y="116275"/>
                <a:ext cx="267650" cy="170550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6822" extrusionOk="0">
                    <a:moveTo>
                      <a:pt x="2289" y="3390"/>
                    </a:moveTo>
                    <a:cubicBezTo>
                      <a:pt x="3433" y="4168"/>
                      <a:pt x="4332" y="2981"/>
                      <a:pt x="5351" y="3514"/>
                    </a:cubicBezTo>
                    <a:cubicBezTo>
                      <a:pt x="6374" y="4004"/>
                      <a:pt x="9153" y="1634"/>
                      <a:pt x="9725" y="6822"/>
                    </a:cubicBezTo>
                    <a:cubicBezTo>
                      <a:pt x="10705" y="3063"/>
                      <a:pt x="9235" y="366"/>
                      <a:pt x="5557" y="163"/>
                    </a:cubicBezTo>
                    <a:cubicBezTo>
                      <a:pt x="1592" y="0"/>
                      <a:pt x="1" y="3024"/>
                      <a:pt x="1102" y="6782"/>
                    </a:cubicBezTo>
                    <a:cubicBezTo>
                      <a:pt x="1347" y="4779"/>
                      <a:pt x="1472" y="4370"/>
                      <a:pt x="2289" y="3390"/>
                    </a:cubicBezTo>
                    <a:close/>
                  </a:path>
                </a:pathLst>
              </a:custGeom>
              <a:solidFill>
                <a:srgbClr val="101D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9"/>
              <p:cNvSpPr/>
              <p:nvPr/>
            </p:nvSpPr>
            <p:spPr>
              <a:xfrm>
                <a:off x="8632163" y="497225"/>
                <a:ext cx="123675" cy="164525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6581" extrusionOk="0">
                    <a:moveTo>
                      <a:pt x="1" y="0"/>
                    </a:moveTo>
                    <a:lnTo>
                      <a:pt x="1269" y="6580"/>
                    </a:lnTo>
                    <a:lnTo>
                      <a:pt x="3721" y="6580"/>
                    </a:lnTo>
                    <a:lnTo>
                      <a:pt x="49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9"/>
              <p:cNvSpPr/>
              <p:nvPr/>
            </p:nvSpPr>
            <p:spPr>
              <a:xfrm>
                <a:off x="8619913" y="419600"/>
                <a:ext cx="74625" cy="149150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5966" extrusionOk="0">
                    <a:moveTo>
                      <a:pt x="860" y="0"/>
                    </a:moveTo>
                    <a:lnTo>
                      <a:pt x="125" y="327"/>
                    </a:lnTo>
                    <a:lnTo>
                      <a:pt x="1" y="5966"/>
                    </a:lnTo>
                    <a:lnTo>
                      <a:pt x="2985" y="310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9"/>
              <p:cNvSpPr/>
              <p:nvPr/>
            </p:nvSpPr>
            <p:spPr>
              <a:xfrm>
                <a:off x="8694513" y="419600"/>
                <a:ext cx="76600" cy="140000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5600" extrusionOk="0">
                    <a:moveTo>
                      <a:pt x="2001" y="0"/>
                    </a:moveTo>
                    <a:lnTo>
                      <a:pt x="2818" y="370"/>
                    </a:lnTo>
                    <a:lnTo>
                      <a:pt x="3064" y="5599"/>
                    </a:lnTo>
                    <a:lnTo>
                      <a:pt x="1" y="310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9"/>
              <p:cNvSpPr/>
              <p:nvPr/>
            </p:nvSpPr>
            <p:spPr>
              <a:xfrm>
                <a:off x="8694513" y="497225"/>
                <a:ext cx="61325" cy="164525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6581" extrusionOk="0">
                    <a:moveTo>
                      <a:pt x="1" y="0"/>
                    </a:moveTo>
                    <a:lnTo>
                      <a:pt x="1" y="6580"/>
                    </a:lnTo>
                    <a:lnTo>
                      <a:pt x="1266" y="6538"/>
                    </a:lnTo>
                    <a:lnTo>
                      <a:pt x="2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9"/>
              <p:cNvSpPr/>
              <p:nvPr/>
            </p:nvSpPr>
            <p:spPr>
              <a:xfrm>
                <a:off x="8664863" y="537100"/>
                <a:ext cx="61300" cy="124650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4986" extrusionOk="0">
                    <a:moveTo>
                      <a:pt x="818" y="1"/>
                    </a:moveTo>
                    <a:lnTo>
                      <a:pt x="0" y="4985"/>
                    </a:lnTo>
                    <a:lnTo>
                      <a:pt x="2452" y="494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9"/>
              <p:cNvSpPr/>
              <p:nvPr/>
            </p:nvSpPr>
            <p:spPr>
              <a:xfrm>
                <a:off x="8670013" y="497225"/>
                <a:ext cx="4905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1962" h="1760" extrusionOk="0">
                    <a:moveTo>
                      <a:pt x="0" y="981"/>
                    </a:moveTo>
                    <a:lnTo>
                      <a:pt x="530" y="1759"/>
                    </a:lnTo>
                    <a:lnTo>
                      <a:pt x="1389" y="1759"/>
                    </a:lnTo>
                    <a:lnTo>
                      <a:pt x="1961" y="981"/>
                    </a:lnTo>
                    <a:lnTo>
                      <a:pt x="98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9"/>
              <p:cNvSpPr/>
              <p:nvPr/>
            </p:nvSpPr>
            <p:spPr>
              <a:xfrm>
                <a:off x="8695513" y="497225"/>
                <a:ext cx="24525" cy="42925"/>
              </a:xfrm>
              <a:custGeom>
                <a:avLst/>
                <a:gdLst/>
                <a:ahLst/>
                <a:cxnLst/>
                <a:rect l="l" t="t" r="r" b="b"/>
                <a:pathLst>
                  <a:path w="981" h="1717" extrusionOk="0">
                    <a:moveTo>
                      <a:pt x="0" y="0"/>
                    </a:moveTo>
                    <a:lnTo>
                      <a:pt x="0" y="43"/>
                    </a:lnTo>
                    <a:lnTo>
                      <a:pt x="0" y="1596"/>
                    </a:lnTo>
                    <a:lnTo>
                      <a:pt x="451" y="1596"/>
                    </a:lnTo>
                    <a:lnTo>
                      <a:pt x="451" y="1717"/>
                    </a:lnTo>
                    <a:lnTo>
                      <a:pt x="981" y="9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9"/>
              <p:cNvSpPr/>
              <p:nvPr/>
            </p:nvSpPr>
            <p:spPr>
              <a:xfrm>
                <a:off x="8695513" y="537100"/>
                <a:ext cx="30650" cy="1246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4986" extrusionOk="0">
                    <a:moveTo>
                      <a:pt x="0" y="1"/>
                    </a:moveTo>
                    <a:lnTo>
                      <a:pt x="0" y="4943"/>
                    </a:lnTo>
                    <a:lnTo>
                      <a:pt x="1226" y="4985"/>
                    </a:lnTo>
                    <a:lnTo>
                      <a:pt x="1226" y="4985"/>
                    </a:lnTo>
                    <a:lnTo>
                      <a:pt x="451" y="122"/>
                    </a:lnTo>
                    <a:lnTo>
                      <a:pt x="4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9"/>
              <p:cNvSpPr/>
              <p:nvPr/>
            </p:nvSpPr>
            <p:spPr>
              <a:xfrm>
                <a:off x="8402388" y="716875"/>
                <a:ext cx="581200" cy="529150"/>
              </a:xfrm>
              <a:custGeom>
                <a:avLst/>
                <a:gdLst/>
                <a:ahLst/>
                <a:cxnLst/>
                <a:rect l="l" t="t" r="r" b="b"/>
                <a:pathLst>
                  <a:path w="23248" h="21166" extrusionOk="0">
                    <a:moveTo>
                      <a:pt x="0" y="1"/>
                    </a:moveTo>
                    <a:lnTo>
                      <a:pt x="0" y="21165"/>
                    </a:lnTo>
                    <a:lnTo>
                      <a:pt x="23247" y="21165"/>
                    </a:lnTo>
                    <a:lnTo>
                      <a:pt x="2324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9"/>
              <p:cNvSpPr/>
              <p:nvPr/>
            </p:nvSpPr>
            <p:spPr>
              <a:xfrm>
                <a:off x="8493263" y="777100"/>
                <a:ext cx="399450" cy="408600"/>
              </a:xfrm>
              <a:custGeom>
                <a:avLst/>
                <a:gdLst/>
                <a:ahLst/>
                <a:cxnLst/>
                <a:rect l="l" t="t" r="r" b="b"/>
                <a:pathLst>
                  <a:path w="15978" h="16344" extrusionOk="0">
                    <a:moveTo>
                      <a:pt x="0" y="1"/>
                    </a:moveTo>
                    <a:lnTo>
                      <a:pt x="0" y="16344"/>
                    </a:lnTo>
                    <a:lnTo>
                      <a:pt x="15977" y="16344"/>
                    </a:lnTo>
                    <a:lnTo>
                      <a:pt x="1597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9"/>
              <p:cNvSpPr/>
              <p:nvPr/>
            </p:nvSpPr>
            <p:spPr>
              <a:xfrm>
                <a:off x="8360463" y="657625"/>
                <a:ext cx="663975" cy="78650"/>
              </a:xfrm>
              <a:custGeom>
                <a:avLst/>
                <a:gdLst/>
                <a:ahLst/>
                <a:cxnLst/>
                <a:rect l="l" t="t" r="r" b="b"/>
                <a:pathLst>
                  <a:path w="26559" h="3146" extrusionOk="0">
                    <a:moveTo>
                      <a:pt x="1" y="1"/>
                    </a:moveTo>
                    <a:lnTo>
                      <a:pt x="1" y="3145"/>
                    </a:lnTo>
                    <a:lnTo>
                      <a:pt x="26558" y="3145"/>
                    </a:lnTo>
                    <a:lnTo>
                      <a:pt x="2655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9"/>
              <p:cNvSpPr/>
              <p:nvPr/>
            </p:nvSpPr>
            <p:spPr>
              <a:xfrm>
                <a:off x="8293063" y="341975"/>
                <a:ext cx="266650" cy="389225"/>
              </a:xfrm>
              <a:custGeom>
                <a:avLst/>
                <a:gdLst/>
                <a:ahLst/>
                <a:cxnLst/>
                <a:rect l="l" t="t" r="r" b="b"/>
                <a:pathLst>
                  <a:path w="10666" h="15569" extrusionOk="0">
                    <a:moveTo>
                      <a:pt x="0" y="0"/>
                    </a:moveTo>
                    <a:lnTo>
                      <a:pt x="0" y="15569"/>
                    </a:lnTo>
                    <a:lnTo>
                      <a:pt x="10666" y="15569"/>
                    </a:lnTo>
                    <a:lnTo>
                      <a:pt x="10666" y="2085"/>
                    </a:lnTo>
                    <a:lnTo>
                      <a:pt x="9603" y="1062"/>
                    </a:lnTo>
                    <a:lnTo>
                      <a:pt x="85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9"/>
              <p:cNvSpPr/>
              <p:nvPr/>
            </p:nvSpPr>
            <p:spPr>
              <a:xfrm>
                <a:off x="8419713" y="341975"/>
                <a:ext cx="140000" cy="389225"/>
              </a:xfrm>
              <a:custGeom>
                <a:avLst/>
                <a:gdLst/>
                <a:ahLst/>
                <a:cxnLst/>
                <a:rect l="l" t="t" r="r" b="b"/>
                <a:pathLst>
                  <a:path w="5600" h="15569" extrusionOk="0">
                    <a:moveTo>
                      <a:pt x="0" y="0"/>
                    </a:moveTo>
                    <a:lnTo>
                      <a:pt x="0" y="15569"/>
                    </a:lnTo>
                    <a:lnTo>
                      <a:pt x="5600" y="15569"/>
                    </a:lnTo>
                    <a:lnTo>
                      <a:pt x="5600" y="2085"/>
                    </a:lnTo>
                    <a:lnTo>
                      <a:pt x="4413" y="941"/>
                    </a:lnTo>
                    <a:lnTo>
                      <a:pt x="347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9"/>
              <p:cNvSpPr/>
              <p:nvPr/>
            </p:nvSpPr>
            <p:spPr>
              <a:xfrm>
                <a:off x="8506563" y="341975"/>
                <a:ext cx="53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2086" extrusionOk="0">
                    <a:moveTo>
                      <a:pt x="1" y="0"/>
                    </a:moveTo>
                    <a:lnTo>
                      <a:pt x="1" y="2085"/>
                    </a:lnTo>
                    <a:lnTo>
                      <a:pt x="2126" y="2085"/>
                    </a:lnTo>
                    <a:lnTo>
                      <a:pt x="1063" y="106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9"/>
              <p:cNvSpPr/>
              <p:nvPr/>
            </p:nvSpPr>
            <p:spPr>
              <a:xfrm>
                <a:off x="8322713" y="421625"/>
                <a:ext cx="990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534" extrusionOk="0">
                    <a:moveTo>
                      <a:pt x="1" y="1"/>
                    </a:moveTo>
                    <a:lnTo>
                      <a:pt x="1" y="534"/>
                    </a:lnTo>
                    <a:lnTo>
                      <a:pt x="3962" y="534"/>
                    </a:lnTo>
                    <a:lnTo>
                      <a:pt x="396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9"/>
              <p:cNvSpPr/>
              <p:nvPr/>
            </p:nvSpPr>
            <p:spPr>
              <a:xfrm>
                <a:off x="8322713" y="447225"/>
                <a:ext cx="99075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530" extrusionOk="0">
                    <a:moveTo>
                      <a:pt x="1" y="0"/>
                    </a:moveTo>
                    <a:lnTo>
                      <a:pt x="1" y="530"/>
                    </a:lnTo>
                    <a:lnTo>
                      <a:pt x="3962" y="530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9"/>
              <p:cNvSpPr/>
              <p:nvPr/>
            </p:nvSpPr>
            <p:spPr>
              <a:xfrm>
                <a:off x="8322713" y="472700"/>
                <a:ext cx="99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492" extrusionOk="0">
                    <a:moveTo>
                      <a:pt x="1" y="1"/>
                    </a:moveTo>
                    <a:lnTo>
                      <a:pt x="1" y="491"/>
                    </a:lnTo>
                    <a:lnTo>
                      <a:pt x="3962" y="491"/>
                    </a:lnTo>
                    <a:lnTo>
                      <a:pt x="396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9"/>
              <p:cNvSpPr/>
              <p:nvPr/>
            </p:nvSpPr>
            <p:spPr>
              <a:xfrm>
                <a:off x="8322713" y="498275"/>
                <a:ext cx="99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492" extrusionOk="0">
                    <a:moveTo>
                      <a:pt x="1" y="1"/>
                    </a:moveTo>
                    <a:lnTo>
                      <a:pt x="1" y="491"/>
                    </a:lnTo>
                    <a:lnTo>
                      <a:pt x="3962" y="491"/>
                    </a:lnTo>
                    <a:lnTo>
                      <a:pt x="396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9"/>
              <p:cNvSpPr/>
              <p:nvPr/>
            </p:nvSpPr>
            <p:spPr>
              <a:xfrm>
                <a:off x="8322713" y="522800"/>
                <a:ext cx="99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531" extrusionOk="0">
                    <a:moveTo>
                      <a:pt x="1" y="1"/>
                    </a:moveTo>
                    <a:lnTo>
                      <a:pt x="1" y="530"/>
                    </a:lnTo>
                    <a:lnTo>
                      <a:pt x="3962" y="530"/>
                    </a:lnTo>
                    <a:lnTo>
                      <a:pt x="396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9"/>
              <p:cNvSpPr/>
              <p:nvPr/>
            </p:nvSpPr>
            <p:spPr>
              <a:xfrm>
                <a:off x="8419713" y="421625"/>
                <a:ext cx="1001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534" extrusionOk="0">
                    <a:moveTo>
                      <a:pt x="0" y="1"/>
                    </a:moveTo>
                    <a:lnTo>
                      <a:pt x="0" y="534"/>
                    </a:lnTo>
                    <a:lnTo>
                      <a:pt x="4005" y="534"/>
                    </a:lnTo>
                    <a:lnTo>
                      <a:pt x="40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9"/>
              <p:cNvSpPr/>
              <p:nvPr/>
            </p:nvSpPr>
            <p:spPr>
              <a:xfrm>
                <a:off x="8419713" y="447225"/>
                <a:ext cx="100125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530" extrusionOk="0">
                    <a:moveTo>
                      <a:pt x="0" y="0"/>
                    </a:moveTo>
                    <a:lnTo>
                      <a:pt x="0" y="530"/>
                    </a:lnTo>
                    <a:lnTo>
                      <a:pt x="4005" y="530"/>
                    </a:lnTo>
                    <a:lnTo>
                      <a:pt x="40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9"/>
              <p:cNvSpPr/>
              <p:nvPr/>
            </p:nvSpPr>
            <p:spPr>
              <a:xfrm>
                <a:off x="8419713" y="472700"/>
                <a:ext cx="1001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92" extrusionOk="0">
                    <a:moveTo>
                      <a:pt x="0" y="1"/>
                    </a:moveTo>
                    <a:lnTo>
                      <a:pt x="0" y="491"/>
                    </a:lnTo>
                    <a:lnTo>
                      <a:pt x="4005" y="491"/>
                    </a:lnTo>
                    <a:lnTo>
                      <a:pt x="40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9"/>
              <p:cNvSpPr/>
              <p:nvPr/>
            </p:nvSpPr>
            <p:spPr>
              <a:xfrm>
                <a:off x="8419713" y="498275"/>
                <a:ext cx="1001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92" extrusionOk="0">
                    <a:moveTo>
                      <a:pt x="0" y="1"/>
                    </a:moveTo>
                    <a:lnTo>
                      <a:pt x="0" y="491"/>
                    </a:lnTo>
                    <a:lnTo>
                      <a:pt x="4005" y="491"/>
                    </a:lnTo>
                    <a:lnTo>
                      <a:pt x="40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9"/>
              <p:cNvSpPr/>
              <p:nvPr/>
            </p:nvSpPr>
            <p:spPr>
              <a:xfrm>
                <a:off x="8419713" y="522800"/>
                <a:ext cx="1001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531" extrusionOk="0">
                    <a:moveTo>
                      <a:pt x="0" y="1"/>
                    </a:moveTo>
                    <a:lnTo>
                      <a:pt x="0" y="530"/>
                    </a:lnTo>
                    <a:lnTo>
                      <a:pt x="4005" y="530"/>
                    </a:lnTo>
                    <a:lnTo>
                      <a:pt x="40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9"/>
              <p:cNvSpPr/>
              <p:nvPr/>
            </p:nvSpPr>
            <p:spPr>
              <a:xfrm>
                <a:off x="8364563" y="317450"/>
                <a:ext cx="24525" cy="67450"/>
              </a:xfrm>
              <a:custGeom>
                <a:avLst/>
                <a:gdLst/>
                <a:ahLst/>
                <a:cxnLst/>
                <a:rect l="l" t="t" r="r" b="b"/>
                <a:pathLst>
                  <a:path w="981" h="2698" extrusionOk="0">
                    <a:moveTo>
                      <a:pt x="490" y="0"/>
                    </a:moveTo>
                    <a:cubicBezTo>
                      <a:pt x="245" y="0"/>
                      <a:pt x="0" y="206"/>
                      <a:pt x="0" y="491"/>
                    </a:cubicBezTo>
                    <a:lnTo>
                      <a:pt x="0" y="2207"/>
                    </a:lnTo>
                    <a:cubicBezTo>
                      <a:pt x="0" y="2452"/>
                      <a:pt x="245" y="2697"/>
                      <a:pt x="490" y="2697"/>
                    </a:cubicBezTo>
                    <a:cubicBezTo>
                      <a:pt x="778" y="2697"/>
                      <a:pt x="981" y="2452"/>
                      <a:pt x="981" y="2207"/>
                    </a:cubicBezTo>
                    <a:lnTo>
                      <a:pt x="981" y="491"/>
                    </a:lnTo>
                    <a:cubicBezTo>
                      <a:pt x="981" y="206"/>
                      <a:pt x="778" y="0"/>
                      <a:pt x="490" y="0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9"/>
              <p:cNvSpPr/>
              <p:nvPr/>
            </p:nvSpPr>
            <p:spPr>
              <a:xfrm>
                <a:off x="8389063" y="317450"/>
                <a:ext cx="22500" cy="6745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698" extrusionOk="0">
                    <a:moveTo>
                      <a:pt x="452" y="0"/>
                    </a:moveTo>
                    <a:cubicBezTo>
                      <a:pt x="207" y="0"/>
                      <a:pt x="1" y="206"/>
                      <a:pt x="1" y="452"/>
                    </a:cubicBezTo>
                    <a:lnTo>
                      <a:pt x="1" y="2249"/>
                    </a:lnTo>
                    <a:cubicBezTo>
                      <a:pt x="1" y="2494"/>
                      <a:pt x="207" y="2697"/>
                      <a:pt x="452" y="2697"/>
                    </a:cubicBezTo>
                    <a:cubicBezTo>
                      <a:pt x="697" y="2697"/>
                      <a:pt x="900" y="2494"/>
                      <a:pt x="900" y="2249"/>
                    </a:cubicBezTo>
                    <a:lnTo>
                      <a:pt x="900" y="452"/>
                    </a:lnTo>
                    <a:cubicBezTo>
                      <a:pt x="900" y="206"/>
                      <a:pt x="697" y="0"/>
                      <a:pt x="452" y="0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9"/>
              <p:cNvSpPr/>
              <p:nvPr/>
            </p:nvSpPr>
            <p:spPr>
              <a:xfrm>
                <a:off x="8411538" y="317450"/>
                <a:ext cx="25600" cy="6745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2698" extrusionOk="0">
                    <a:moveTo>
                      <a:pt x="491" y="0"/>
                    </a:moveTo>
                    <a:cubicBezTo>
                      <a:pt x="206" y="0"/>
                      <a:pt x="1" y="206"/>
                      <a:pt x="1" y="491"/>
                    </a:cubicBezTo>
                    <a:lnTo>
                      <a:pt x="1" y="2168"/>
                    </a:lnTo>
                    <a:cubicBezTo>
                      <a:pt x="1" y="2452"/>
                      <a:pt x="206" y="2697"/>
                      <a:pt x="491" y="2697"/>
                    </a:cubicBezTo>
                    <a:cubicBezTo>
                      <a:pt x="778" y="2697"/>
                      <a:pt x="1024" y="2452"/>
                      <a:pt x="1024" y="2168"/>
                    </a:cubicBezTo>
                    <a:lnTo>
                      <a:pt x="1024" y="491"/>
                    </a:lnTo>
                    <a:cubicBezTo>
                      <a:pt x="1024" y="206"/>
                      <a:pt x="778" y="0"/>
                      <a:pt x="491" y="0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9"/>
              <p:cNvSpPr/>
              <p:nvPr/>
            </p:nvSpPr>
            <p:spPr>
              <a:xfrm>
                <a:off x="8437113" y="317450"/>
                <a:ext cx="21450" cy="674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2698" extrusionOk="0">
                    <a:moveTo>
                      <a:pt x="409" y="0"/>
                    </a:moveTo>
                    <a:cubicBezTo>
                      <a:pt x="164" y="0"/>
                      <a:pt x="1" y="164"/>
                      <a:pt x="1" y="409"/>
                    </a:cubicBezTo>
                    <a:lnTo>
                      <a:pt x="1" y="2249"/>
                    </a:lnTo>
                    <a:cubicBezTo>
                      <a:pt x="1" y="2494"/>
                      <a:pt x="164" y="2697"/>
                      <a:pt x="409" y="2697"/>
                    </a:cubicBezTo>
                    <a:cubicBezTo>
                      <a:pt x="654" y="2697"/>
                      <a:pt x="857" y="2494"/>
                      <a:pt x="857" y="2249"/>
                    </a:cubicBezTo>
                    <a:lnTo>
                      <a:pt x="857" y="409"/>
                    </a:lnTo>
                    <a:cubicBezTo>
                      <a:pt x="857" y="164"/>
                      <a:pt x="654" y="0"/>
                      <a:pt x="409" y="0"/>
                    </a:cubicBezTo>
                    <a:close/>
                  </a:path>
                </a:pathLst>
              </a:custGeom>
              <a:solidFill>
                <a:srgbClr val="DBA7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8" name="Google Shape;1168;p39"/>
            <p:cNvGrpSpPr/>
            <p:nvPr/>
          </p:nvGrpSpPr>
          <p:grpSpPr>
            <a:xfrm>
              <a:off x="1604513" y="3164502"/>
              <a:ext cx="1011085" cy="1114155"/>
              <a:chOff x="510375" y="296700"/>
              <a:chExt cx="1126934" cy="1241813"/>
            </a:xfrm>
          </p:grpSpPr>
          <p:sp>
            <p:nvSpPr>
              <p:cNvPr id="1169" name="Google Shape;1169;p39"/>
              <p:cNvSpPr/>
              <p:nvPr/>
            </p:nvSpPr>
            <p:spPr>
              <a:xfrm>
                <a:off x="889535" y="296700"/>
                <a:ext cx="680471" cy="994771"/>
              </a:xfrm>
              <a:custGeom>
                <a:avLst/>
                <a:gdLst/>
                <a:ahLst/>
                <a:cxnLst/>
                <a:rect l="l" t="t" r="r" b="b"/>
                <a:pathLst>
                  <a:path w="12830" h="18756" extrusionOk="0">
                    <a:moveTo>
                      <a:pt x="0" y="0"/>
                    </a:moveTo>
                    <a:lnTo>
                      <a:pt x="0" y="18756"/>
                    </a:lnTo>
                    <a:lnTo>
                      <a:pt x="12830" y="18756"/>
                    </a:lnTo>
                    <a:lnTo>
                      <a:pt x="12830" y="2494"/>
                    </a:lnTo>
                    <a:lnTo>
                      <a:pt x="11565" y="1226"/>
                    </a:lnTo>
                    <a:lnTo>
                      <a:pt x="103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9"/>
              <p:cNvSpPr/>
              <p:nvPr/>
            </p:nvSpPr>
            <p:spPr>
              <a:xfrm>
                <a:off x="1214597" y="296700"/>
                <a:ext cx="355404" cy="994771"/>
              </a:xfrm>
              <a:custGeom>
                <a:avLst/>
                <a:gdLst/>
                <a:ahLst/>
                <a:cxnLst/>
                <a:rect l="l" t="t" r="r" b="b"/>
                <a:pathLst>
                  <a:path w="6701" h="18756" extrusionOk="0">
                    <a:moveTo>
                      <a:pt x="0" y="0"/>
                    </a:moveTo>
                    <a:lnTo>
                      <a:pt x="0" y="18756"/>
                    </a:lnTo>
                    <a:lnTo>
                      <a:pt x="6701" y="18756"/>
                    </a:lnTo>
                    <a:lnTo>
                      <a:pt x="6701" y="2494"/>
                    </a:lnTo>
                    <a:lnTo>
                      <a:pt x="5312" y="1063"/>
                    </a:lnTo>
                    <a:lnTo>
                      <a:pt x="42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9"/>
              <p:cNvSpPr/>
              <p:nvPr/>
            </p:nvSpPr>
            <p:spPr>
              <a:xfrm>
                <a:off x="1437882" y="296700"/>
                <a:ext cx="132116" cy="132329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2495" extrusionOk="0">
                    <a:moveTo>
                      <a:pt x="0" y="0"/>
                    </a:moveTo>
                    <a:lnTo>
                      <a:pt x="0" y="2494"/>
                    </a:lnTo>
                    <a:lnTo>
                      <a:pt x="2491" y="2494"/>
                    </a:lnTo>
                    <a:lnTo>
                      <a:pt x="1226" y="1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9"/>
              <p:cNvSpPr/>
              <p:nvPr/>
            </p:nvSpPr>
            <p:spPr>
              <a:xfrm>
                <a:off x="965430" y="500361"/>
                <a:ext cx="253519" cy="32671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616" extrusionOk="0">
                    <a:moveTo>
                      <a:pt x="1" y="1"/>
                    </a:moveTo>
                    <a:lnTo>
                      <a:pt x="1" y="615"/>
                    </a:lnTo>
                    <a:lnTo>
                      <a:pt x="4780" y="615"/>
                    </a:lnTo>
                    <a:lnTo>
                      <a:pt x="478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9"/>
              <p:cNvSpPr/>
              <p:nvPr/>
            </p:nvSpPr>
            <p:spPr>
              <a:xfrm>
                <a:off x="965430" y="565384"/>
                <a:ext cx="253519" cy="32671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616" extrusionOk="0">
                    <a:moveTo>
                      <a:pt x="1" y="1"/>
                    </a:moveTo>
                    <a:lnTo>
                      <a:pt x="1" y="615"/>
                    </a:lnTo>
                    <a:lnTo>
                      <a:pt x="4780" y="615"/>
                    </a:lnTo>
                    <a:lnTo>
                      <a:pt x="478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9"/>
              <p:cNvSpPr/>
              <p:nvPr/>
            </p:nvSpPr>
            <p:spPr>
              <a:xfrm>
                <a:off x="965430" y="628338"/>
                <a:ext cx="253519" cy="34687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654" extrusionOk="0">
                    <a:moveTo>
                      <a:pt x="1" y="0"/>
                    </a:moveTo>
                    <a:lnTo>
                      <a:pt x="1" y="654"/>
                    </a:lnTo>
                    <a:lnTo>
                      <a:pt x="4780" y="654"/>
                    </a:lnTo>
                    <a:lnTo>
                      <a:pt x="47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9"/>
              <p:cNvSpPr/>
              <p:nvPr/>
            </p:nvSpPr>
            <p:spPr>
              <a:xfrm>
                <a:off x="965430" y="693308"/>
                <a:ext cx="253519" cy="32512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613" extrusionOk="0">
                    <a:moveTo>
                      <a:pt x="1" y="1"/>
                    </a:moveTo>
                    <a:lnTo>
                      <a:pt x="1" y="612"/>
                    </a:lnTo>
                    <a:lnTo>
                      <a:pt x="4780" y="612"/>
                    </a:lnTo>
                    <a:lnTo>
                      <a:pt x="478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9"/>
              <p:cNvSpPr/>
              <p:nvPr/>
            </p:nvSpPr>
            <p:spPr>
              <a:xfrm>
                <a:off x="965430" y="758331"/>
                <a:ext cx="253519" cy="32459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612" extrusionOk="0">
                    <a:moveTo>
                      <a:pt x="1" y="1"/>
                    </a:moveTo>
                    <a:lnTo>
                      <a:pt x="1" y="612"/>
                    </a:lnTo>
                    <a:lnTo>
                      <a:pt x="4780" y="612"/>
                    </a:lnTo>
                    <a:lnTo>
                      <a:pt x="4780" y="1"/>
                    </a:lnTo>
                    <a:close/>
                  </a:path>
                </a:pathLst>
              </a:custGeom>
              <a:solidFill>
                <a:srgbClr val="BFC4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9"/>
              <p:cNvSpPr/>
              <p:nvPr/>
            </p:nvSpPr>
            <p:spPr>
              <a:xfrm>
                <a:off x="1214597" y="500361"/>
                <a:ext cx="255747" cy="32671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16" extrusionOk="0">
                    <a:moveTo>
                      <a:pt x="0" y="1"/>
                    </a:moveTo>
                    <a:lnTo>
                      <a:pt x="0" y="615"/>
                    </a:lnTo>
                    <a:lnTo>
                      <a:pt x="4821" y="615"/>
                    </a:lnTo>
                    <a:lnTo>
                      <a:pt x="48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9"/>
              <p:cNvSpPr/>
              <p:nvPr/>
            </p:nvSpPr>
            <p:spPr>
              <a:xfrm>
                <a:off x="1214597" y="565384"/>
                <a:ext cx="255747" cy="32671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16" extrusionOk="0">
                    <a:moveTo>
                      <a:pt x="0" y="1"/>
                    </a:moveTo>
                    <a:lnTo>
                      <a:pt x="0" y="615"/>
                    </a:lnTo>
                    <a:lnTo>
                      <a:pt x="4821" y="615"/>
                    </a:lnTo>
                    <a:lnTo>
                      <a:pt x="48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9"/>
              <p:cNvSpPr/>
              <p:nvPr/>
            </p:nvSpPr>
            <p:spPr>
              <a:xfrm>
                <a:off x="1214597" y="628338"/>
                <a:ext cx="255747" cy="34687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54" extrusionOk="0">
                    <a:moveTo>
                      <a:pt x="0" y="0"/>
                    </a:moveTo>
                    <a:lnTo>
                      <a:pt x="0" y="654"/>
                    </a:lnTo>
                    <a:lnTo>
                      <a:pt x="4821" y="654"/>
                    </a:lnTo>
                    <a:lnTo>
                      <a:pt x="48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9"/>
              <p:cNvSpPr/>
              <p:nvPr/>
            </p:nvSpPr>
            <p:spPr>
              <a:xfrm>
                <a:off x="1214597" y="693308"/>
                <a:ext cx="255747" cy="32512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13" extrusionOk="0">
                    <a:moveTo>
                      <a:pt x="0" y="1"/>
                    </a:moveTo>
                    <a:lnTo>
                      <a:pt x="0" y="612"/>
                    </a:lnTo>
                    <a:lnTo>
                      <a:pt x="4821" y="612"/>
                    </a:lnTo>
                    <a:lnTo>
                      <a:pt x="48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9"/>
              <p:cNvSpPr/>
              <p:nvPr/>
            </p:nvSpPr>
            <p:spPr>
              <a:xfrm>
                <a:off x="1214597" y="758331"/>
                <a:ext cx="255747" cy="32459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12" extrusionOk="0">
                    <a:moveTo>
                      <a:pt x="0" y="1"/>
                    </a:moveTo>
                    <a:lnTo>
                      <a:pt x="0" y="612"/>
                    </a:lnTo>
                    <a:lnTo>
                      <a:pt x="4821" y="612"/>
                    </a:lnTo>
                    <a:lnTo>
                      <a:pt x="48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9"/>
              <p:cNvSpPr/>
              <p:nvPr/>
            </p:nvSpPr>
            <p:spPr>
              <a:xfrm>
                <a:off x="510375" y="541623"/>
                <a:ext cx="680524" cy="994665"/>
              </a:xfrm>
              <a:custGeom>
                <a:avLst/>
                <a:gdLst/>
                <a:ahLst/>
                <a:cxnLst/>
                <a:rect l="l" t="t" r="r" b="b"/>
                <a:pathLst>
                  <a:path w="12831" h="18754" extrusionOk="0">
                    <a:moveTo>
                      <a:pt x="1" y="1"/>
                    </a:moveTo>
                    <a:lnTo>
                      <a:pt x="1" y="18753"/>
                    </a:lnTo>
                    <a:lnTo>
                      <a:pt x="12830" y="18753"/>
                    </a:lnTo>
                    <a:lnTo>
                      <a:pt x="12830" y="2534"/>
                    </a:lnTo>
                    <a:lnTo>
                      <a:pt x="11604" y="1266"/>
                    </a:lnTo>
                    <a:lnTo>
                      <a:pt x="1033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9"/>
              <p:cNvSpPr/>
              <p:nvPr/>
            </p:nvSpPr>
            <p:spPr>
              <a:xfrm>
                <a:off x="835437" y="541623"/>
                <a:ext cx="355457" cy="994665"/>
              </a:xfrm>
              <a:custGeom>
                <a:avLst/>
                <a:gdLst/>
                <a:ahLst/>
                <a:cxnLst/>
                <a:rect l="l" t="t" r="r" b="b"/>
                <a:pathLst>
                  <a:path w="6702" h="18754" extrusionOk="0">
                    <a:moveTo>
                      <a:pt x="1" y="1"/>
                    </a:moveTo>
                    <a:lnTo>
                      <a:pt x="1" y="18753"/>
                    </a:lnTo>
                    <a:lnTo>
                      <a:pt x="6701" y="18753"/>
                    </a:lnTo>
                    <a:lnTo>
                      <a:pt x="6701" y="2534"/>
                    </a:lnTo>
                    <a:lnTo>
                      <a:pt x="5312" y="1102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9"/>
              <p:cNvSpPr/>
              <p:nvPr/>
            </p:nvSpPr>
            <p:spPr>
              <a:xfrm>
                <a:off x="1058563" y="541623"/>
                <a:ext cx="132329" cy="134450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535" extrusionOk="0">
                    <a:moveTo>
                      <a:pt x="0" y="1"/>
                    </a:moveTo>
                    <a:lnTo>
                      <a:pt x="0" y="2534"/>
                    </a:lnTo>
                    <a:lnTo>
                      <a:pt x="2494" y="2534"/>
                    </a:lnTo>
                    <a:lnTo>
                      <a:pt x="1268" y="126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9"/>
              <p:cNvSpPr/>
              <p:nvPr/>
            </p:nvSpPr>
            <p:spPr>
              <a:xfrm>
                <a:off x="586165" y="745337"/>
                <a:ext cx="253678" cy="32459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12" extrusionOk="0">
                    <a:moveTo>
                      <a:pt x="0" y="0"/>
                    </a:moveTo>
                    <a:lnTo>
                      <a:pt x="0" y="612"/>
                    </a:lnTo>
                    <a:lnTo>
                      <a:pt x="4782" y="612"/>
                    </a:lnTo>
                    <a:lnTo>
                      <a:pt x="47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9"/>
              <p:cNvSpPr/>
              <p:nvPr/>
            </p:nvSpPr>
            <p:spPr>
              <a:xfrm>
                <a:off x="586165" y="810360"/>
                <a:ext cx="253678" cy="32459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12" extrusionOk="0">
                    <a:moveTo>
                      <a:pt x="0" y="0"/>
                    </a:moveTo>
                    <a:lnTo>
                      <a:pt x="0" y="611"/>
                    </a:lnTo>
                    <a:lnTo>
                      <a:pt x="4782" y="611"/>
                    </a:lnTo>
                    <a:lnTo>
                      <a:pt x="47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9"/>
              <p:cNvSpPr/>
              <p:nvPr/>
            </p:nvSpPr>
            <p:spPr>
              <a:xfrm>
                <a:off x="586165" y="875330"/>
                <a:ext cx="253678" cy="32512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13" extrusionOk="0">
                    <a:moveTo>
                      <a:pt x="0" y="1"/>
                    </a:moveTo>
                    <a:lnTo>
                      <a:pt x="0" y="612"/>
                    </a:lnTo>
                    <a:lnTo>
                      <a:pt x="4782" y="612"/>
                    </a:lnTo>
                    <a:lnTo>
                      <a:pt x="47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9"/>
              <p:cNvSpPr/>
              <p:nvPr/>
            </p:nvSpPr>
            <p:spPr>
              <a:xfrm>
                <a:off x="586165" y="940353"/>
                <a:ext cx="253678" cy="32459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12" extrusionOk="0">
                    <a:moveTo>
                      <a:pt x="0" y="1"/>
                    </a:moveTo>
                    <a:lnTo>
                      <a:pt x="0" y="612"/>
                    </a:lnTo>
                    <a:lnTo>
                      <a:pt x="4782" y="612"/>
                    </a:lnTo>
                    <a:lnTo>
                      <a:pt x="47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9"/>
              <p:cNvSpPr/>
              <p:nvPr/>
            </p:nvSpPr>
            <p:spPr>
              <a:xfrm>
                <a:off x="586165" y="1003095"/>
                <a:ext cx="253678" cy="34740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55" extrusionOk="0">
                    <a:moveTo>
                      <a:pt x="0" y="1"/>
                    </a:moveTo>
                    <a:lnTo>
                      <a:pt x="0" y="655"/>
                    </a:lnTo>
                    <a:lnTo>
                      <a:pt x="4782" y="655"/>
                    </a:lnTo>
                    <a:lnTo>
                      <a:pt x="47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9"/>
              <p:cNvSpPr/>
              <p:nvPr/>
            </p:nvSpPr>
            <p:spPr>
              <a:xfrm>
                <a:off x="835437" y="745337"/>
                <a:ext cx="255747" cy="32459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12" extrusionOk="0">
                    <a:moveTo>
                      <a:pt x="1" y="0"/>
                    </a:moveTo>
                    <a:lnTo>
                      <a:pt x="1" y="612"/>
                    </a:lnTo>
                    <a:lnTo>
                      <a:pt x="4822" y="612"/>
                    </a:lnTo>
                    <a:lnTo>
                      <a:pt x="4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9"/>
              <p:cNvSpPr/>
              <p:nvPr/>
            </p:nvSpPr>
            <p:spPr>
              <a:xfrm>
                <a:off x="835437" y="810360"/>
                <a:ext cx="255747" cy="32459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12" extrusionOk="0">
                    <a:moveTo>
                      <a:pt x="1" y="0"/>
                    </a:moveTo>
                    <a:lnTo>
                      <a:pt x="1" y="611"/>
                    </a:lnTo>
                    <a:lnTo>
                      <a:pt x="4822" y="611"/>
                    </a:lnTo>
                    <a:lnTo>
                      <a:pt x="4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9"/>
              <p:cNvSpPr/>
              <p:nvPr/>
            </p:nvSpPr>
            <p:spPr>
              <a:xfrm>
                <a:off x="835437" y="875330"/>
                <a:ext cx="255747" cy="32512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13" extrusionOk="0">
                    <a:moveTo>
                      <a:pt x="1" y="1"/>
                    </a:moveTo>
                    <a:lnTo>
                      <a:pt x="1" y="612"/>
                    </a:lnTo>
                    <a:lnTo>
                      <a:pt x="4822" y="612"/>
                    </a:lnTo>
                    <a:lnTo>
                      <a:pt x="48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9"/>
              <p:cNvSpPr/>
              <p:nvPr/>
            </p:nvSpPr>
            <p:spPr>
              <a:xfrm>
                <a:off x="835437" y="940353"/>
                <a:ext cx="255747" cy="32459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12" extrusionOk="0">
                    <a:moveTo>
                      <a:pt x="1" y="1"/>
                    </a:moveTo>
                    <a:lnTo>
                      <a:pt x="1" y="612"/>
                    </a:lnTo>
                    <a:lnTo>
                      <a:pt x="4822" y="612"/>
                    </a:lnTo>
                    <a:lnTo>
                      <a:pt x="48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9"/>
              <p:cNvSpPr/>
              <p:nvPr/>
            </p:nvSpPr>
            <p:spPr>
              <a:xfrm>
                <a:off x="835437" y="1003095"/>
                <a:ext cx="255747" cy="34740"/>
              </a:xfrm>
              <a:custGeom>
                <a:avLst/>
                <a:gdLst/>
                <a:ahLst/>
                <a:cxnLst/>
                <a:rect l="l" t="t" r="r" b="b"/>
                <a:pathLst>
                  <a:path w="4822" h="655" extrusionOk="0">
                    <a:moveTo>
                      <a:pt x="1" y="1"/>
                    </a:moveTo>
                    <a:lnTo>
                      <a:pt x="1" y="655"/>
                    </a:lnTo>
                    <a:lnTo>
                      <a:pt x="4822" y="655"/>
                    </a:lnTo>
                    <a:lnTo>
                      <a:pt x="48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9"/>
              <p:cNvSpPr/>
              <p:nvPr/>
            </p:nvSpPr>
            <p:spPr>
              <a:xfrm>
                <a:off x="976197" y="726085"/>
                <a:ext cx="661112" cy="812428"/>
              </a:xfrm>
              <a:custGeom>
                <a:avLst/>
                <a:gdLst/>
                <a:ahLst/>
                <a:cxnLst/>
                <a:rect l="l" t="t" r="r" b="b"/>
                <a:pathLst>
                  <a:path w="12465" h="15318" extrusionOk="0">
                    <a:moveTo>
                      <a:pt x="5681" y="0"/>
                    </a:moveTo>
                    <a:cubicBezTo>
                      <a:pt x="4772" y="0"/>
                      <a:pt x="3852" y="250"/>
                      <a:pt x="3024" y="772"/>
                    </a:cubicBezTo>
                    <a:cubicBezTo>
                      <a:pt x="697" y="2243"/>
                      <a:pt x="1" y="5306"/>
                      <a:pt x="1472" y="7636"/>
                    </a:cubicBezTo>
                    <a:cubicBezTo>
                      <a:pt x="2408" y="9151"/>
                      <a:pt x="4032" y="9979"/>
                      <a:pt x="5698" y="9979"/>
                    </a:cubicBezTo>
                    <a:cubicBezTo>
                      <a:pt x="6143" y="9979"/>
                      <a:pt x="6590" y="9920"/>
                      <a:pt x="7028" y="9800"/>
                    </a:cubicBezTo>
                    <a:lnTo>
                      <a:pt x="7479" y="10536"/>
                    </a:lnTo>
                    <a:lnTo>
                      <a:pt x="8215" y="10045"/>
                    </a:lnTo>
                    <a:lnTo>
                      <a:pt x="11523" y="15318"/>
                    </a:lnTo>
                    <a:lnTo>
                      <a:pt x="12464" y="14746"/>
                    </a:lnTo>
                    <a:lnTo>
                      <a:pt x="9153" y="9473"/>
                    </a:lnTo>
                    <a:lnTo>
                      <a:pt x="9970" y="8944"/>
                    </a:lnTo>
                    <a:lnTo>
                      <a:pt x="9522" y="8208"/>
                    </a:lnTo>
                    <a:lnTo>
                      <a:pt x="9441" y="8290"/>
                    </a:lnTo>
                    <a:cubicBezTo>
                      <a:pt x="10830" y="6656"/>
                      <a:pt x="11114" y="4243"/>
                      <a:pt x="9888" y="2325"/>
                    </a:cubicBezTo>
                    <a:cubicBezTo>
                      <a:pt x="8940" y="822"/>
                      <a:pt x="7330" y="0"/>
                      <a:pt x="56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9"/>
              <p:cNvSpPr/>
              <p:nvPr/>
            </p:nvSpPr>
            <p:spPr>
              <a:xfrm>
                <a:off x="1017459" y="768673"/>
                <a:ext cx="511494" cy="448485"/>
              </a:xfrm>
              <a:custGeom>
                <a:avLst/>
                <a:gdLst/>
                <a:ahLst/>
                <a:cxnLst/>
                <a:rect l="l" t="t" r="r" b="b"/>
                <a:pathLst>
                  <a:path w="9644" h="8456" extrusionOk="0">
                    <a:moveTo>
                      <a:pt x="4837" y="1"/>
                    </a:moveTo>
                    <a:cubicBezTo>
                      <a:pt x="4066" y="1"/>
                      <a:pt x="3284" y="213"/>
                      <a:pt x="2573" y="662"/>
                    </a:cubicBezTo>
                    <a:cubicBezTo>
                      <a:pt x="612" y="1888"/>
                      <a:pt x="1" y="4503"/>
                      <a:pt x="1266" y="6464"/>
                    </a:cubicBezTo>
                    <a:cubicBezTo>
                      <a:pt x="2058" y="7759"/>
                      <a:pt x="3430" y="8456"/>
                      <a:pt x="4832" y="8456"/>
                    </a:cubicBezTo>
                    <a:cubicBezTo>
                      <a:pt x="5599" y="8456"/>
                      <a:pt x="6374" y="8247"/>
                      <a:pt x="7067" y="7814"/>
                    </a:cubicBezTo>
                    <a:cubicBezTo>
                      <a:pt x="9071" y="6588"/>
                      <a:pt x="9643" y="3973"/>
                      <a:pt x="8417" y="1969"/>
                    </a:cubicBezTo>
                    <a:cubicBezTo>
                      <a:pt x="7599" y="704"/>
                      <a:pt x="6238" y="1"/>
                      <a:pt x="48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9"/>
              <p:cNvSpPr/>
              <p:nvPr/>
            </p:nvSpPr>
            <p:spPr>
              <a:xfrm>
                <a:off x="1063388" y="545948"/>
                <a:ext cx="132329" cy="134450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535" extrusionOk="0">
                    <a:moveTo>
                      <a:pt x="0" y="1"/>
                    </a:moveTo>
                    <a:lnTo>
                      <a:pt x="0" y="2534"/>
                    </a:lnTo>
                    <a:lnTo>
                      <a:pt x="2494" y="2534"/>
                    </a:lnTo>
                    <a:lnTo>
                      <a:pt x="1268" y="126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9"/>
              <p:cNvSpPr/>
              <p:nvPr/>
            </p:nvSpPr>
            <p:spPr>
              <a:xfrm>
                <a:off x="1437882" y="296700"/>
                <a:ext cx="132116" cy="132329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2495" extrusionOk="0">
                    <a:moveTo>
                      <a:pt x="0" y="0"/>
                    </a:moveTo>
                    <a:lnTo>
                      <a:pt x="0" y="2494"/>
                    </a:lnTo>
                    <a:lnTo>
                      <a:pt x="2491" y="2494"/>
                    </a:lnTo>
                    <a:lnTo>
                      <a:pt x="1226" y="1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40"/>
          <p:cNvSpPr txBox="1">
            <a:spLocks noGrp="1"/>
          </p:cNvSpPr>
          <p:nvPr>
            <p:ph type="title"/>
          </p:nvPr>
        </p:nvSpPr>
        <p:spPr>
          <a:xfrm>
            <a:off x="1196950" y="1127550"/>
            <a:ext cx="6750000" cy="105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Different?</a:t>
            </a:r>
            <a:endParaRPr dirty="0"/>
          </a:p>
        </p:txBody>
      </p:sp>
      <p:grpSp>
        <p:nvGrpSpPr>
          <p:cNvPr id="1204" name="Google Shape;1204;p40"/>
          <p:cNvGrpSpPr/>
          <p:nvPr/>
        </p:nvGrpSpPr>
        <p:grpSpPr>
          <a:xfrm>
            <a:off x="5291794" y="2546144"/>
            <a:ext cx="887790" cy="2057877"/>
            <a:chOff x="3739910" y="236971"/>
            <a:chExt cx="1998177" cy="4631728"/>
          </a:xfrm>
        </p:grpSpPr>
        <p:sp>
          <p:nvSpPr>
            <p:cNvPr id="1205" name="Google Shape;1205;p40"/>
            <p:cNvSpPr/>
            <p:nvPr/>
          </p:nvSpPr>
          <p:spPr>
            <a:xfrm>
              <a:off x="5090846" y="1978431"/>
              <a:ext cx="647241" cy="772084"/>
            </a:xfrm>
            <a:custGeom>
              <a:avLst/>
              <a:gdLst/>
              <a:ahLst/>
              <a:cxnLst/>
              <a:rect l="l" t="t" r="r" b="b"/>
              <a:pathLst>
                <a:path w="29178" h="34806" extrusionOk="0">
                  <a:moveTo>
                    <a:pt x="1" y="1"/>
                  </a:moveTo>
                  <a:lnTo>
                    <a:pt x="29177" y="1"/>
                  </a:lnTo>
                  <a:lnTo>
                    <a:pt x="29177" y="34806"/>
                  </a:lnTo>
                  <a:lnTo>
                    <a:pt x="1" y="3480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3739910" y="4572962"/>
              <a:ext cx="1835114" cy="295737"/>
            </a:xfrm>
            <a:custGeom>
              <a:avLst/>
              <a:gdLst/>
              <a:ahLst/>
              <a:cxnLst/>
              <a:rect l="l" t="t" r="r" b="b"/>
              <a:pathLst>
                <a:path w="82728" h="13332" extrusionOk="0">
                  <a:moveTo>
                    <a:pt x="41364" y="0"/>
                  </a:moveTo>
                  <a:cubicBezTo>
                    <a:pt x="18528" y="0"/>
                    <a:pt x="1" y="2992"/>
                    <a:pt x="1" y="6689"/>
                  </a:cubicBezTo>
                  <a:cubicBezTo>
                    <a:pt x="1" y="10339"/>
                    <a:pt x="18528" y="13331"/>
                    <a:pt x="41364" y="13331"/>
                  </a:cubicBezTo>
                  <a:cubicBezTo>
                    <a:pt x="64204" y="13331"/>
                    <a:pt x="82728" y="10339"/>
                    <a:pt x="82728" y="6689"/>
                  </a:cubicBezTo>
                  <a:cubicBezTo>
                    <a:pt x="82728" y="2992"/>
                    <a:pt x="64204" y="0"/>
                    <a:pt x="41364" y="0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4073734" y="357067"/>
              <a:ext cx="299730" cy="371956"/>
            </a:xfrm>
            <a:custGeom>
              <a:avLst/>
              <a:gdLst/>
              <a:ahLst/>
              <a:cxnLst/>
              <a:rect l="l" t="t" r="r" b="b"/>
              <a:pathLst>
                <a:path w="13512" h="16768" extrusionOk="0">
                  <a:moveTo>
                    <a:pt x="3169" y="14744"/>
                  </a:moveTo>
                  <a:lnTo>
                    <a:pt x="2817" y="12586"/>
                  </a:lnTo>
                  <a:cubicBezTo>
                    <a:pt x="441" y="11706"/>
                    <a:pt x="1" y="8537"/>
                    <a:pt x="1191" y="4183"/>
                  </a:cubicBezTo>
                  <a:cubicBezTo>
                    <a:pt x="1279" y="3831"/>
                    <a:pt x="6161" y="0"/>
                    <a:pt x="6161" y="0"/>
                  </a:cubicBezTo>
                  <a:cubicBezTo>
                    <a:pt x="6161" y="0"/>
                    <a:pt x="8362" y="1278"/>
                    <a:pt x="8847" y="1409"/>
                  </a:cubicBezTo>
                  <a:cubicBezTo>
                    <a:pt x="9330" y="1542"/>
                    <a:pt x="12058" y="4753"/>
                    <a:pt x="12058" y="4753"/>
                  </a:cubicBezTo>
                  <a:cubicBezTo>
                    <a:pt x="12058" y="4753"/>
                    <a:pt x="13512" y="5855"/>
                    <a:pt x="13072" y="8935"/>
                  </a:cubicBezTo>
                  <a:cubicBezTo>
                    <a:pt x="12720" y="11089"/>
                    <a:pt x="10080" y="13466"/>
                    <a:pt x="9376" y="14920"/>
                  </a:cubicBezTo>
                  <a:cubicBezTo>
                    <a:pt x="8450" y="16768"/>
                    <a:pt x="4665" y="15842"/>
                    <a:pt x="4313" y="15842"/>
                  </a:cubicBezTo>
                  <a:cubicBezTo>
                    <a:pt x="4007" y="15842"/>
                    <a:pt x="3479" y="14656"/>
                    <a:pt x="3169" y="14744"/>
                  </a:cubicBezTo>
                  <a:close/>
                </a:path>
              </a:pathLst>
            </a:custGeom>
            <a:solidFill>
              <a:srgbClr val="C68D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4260223" y="236971"/>
              <a:ext cx="64440" cy="231386"/>
            </a:xfrm>
            <a:custGeom>
              <a:avLst/>
              <a:gdLst/>
              <a:ahLst/>
              <a:cxnLst/>
              <a:rect l="l" t="t" r="r" b="b"/>
              <a:pathLst>
                <a:path w="2905" h="10431" extrusionOk="0">
                  <a:moveTo>
                    <a:pt x="2905" y="8935"/>
                  </a:moveTo>
                  <a:cubicBezTo>
                    <a:pt x="2905" y="9727"/>
                    <a:pt x="2289" y="10389"/>
                    <a:pt x="1451" y="10389"/>
                  </a:cubicBezTo>
                  <a:cubicBezTo>
                    <a:pt x="659" y="10431"/>
                    <a:pt x="0" y="9773"/>
                    <a:pt x="0" y="8981"/>
                  </a:cubicBezTo>
                  <a:lnTo>
                    <a:pt x="395" y="1542"/>
                  </a:lnTo>
                  <a:cubicBezTo>
                    <a:pt x="395" y="750"/>
                    <a:pt x="440" y="46"/>
                    <a:pt x="1233" y="46"/>
                  </a:cubicBezTo>
                  <a:cubicBezTo>
                    <a:pt x="2025" y="0"/>
                    <a:pt x="2201" y="884"/>
                    <a:pt x="2243" y="1676"/>
                  </a:cubicBezTo>
                  <a:close/>
                </a:path>
              </a:pathLst>
            </a:custGeom>
            <a:solidFill>
              <a:srgbClr val="C68D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4076707" y="356136"/>
              <a:ext cx="165969" cy="156187"/>
            </a:xfrm>
            <a:custGeom>
              <a:avLst/>
              <a:gdLst/>
              <a:ahLst/>
              <a:cxnLst/>
              <a:rect l="l" t="t" r="r" b="b"/>
              <a:pathLst>
                <a:path w="7482" h="7041" extrusionOk="0">
                  <a:moveTo>
                    <a:pt x="6027" y="42"/>
                  </a:moveTo>
                  <a:cubicBezTo>
                    <a:pt x="5281" y="0"/>
                    <a:pt x="4619" y="306"/>
                    <a:pt x="4577" y="704"/>
                  </a:cubicBezTo>
                  <a:cubicBezTo>
                    <a:pt x="4313" y="440"/>
                    <a:pt x="3873" y="306"/>
                    <a:pt x="3299" y="264"/>
                  </a:cubicBezTo>
                  <a:cubicBezTo>
                    <a:pt x="2507" y="218"/>
                    <a:pt x="1849" y="571"/>
                    <a:pt x="1849" y="1011"/>
                  </a:cubicBezTo>
                  <a:lnTo>
                    <a:pt x="1937" y="1979"/>
                  </a:lnTo>
                  <a:cubicBezTo>
                    <a:pt x="1803" y="1715"/>
                    <a:pt x="1451" y="1496"/>
                    <a:pt x="1011" y="1496"/>
                  </a:cubicBezTo>
                  <a:cubicBezTo>
                    <a:pt x="441" y="1451"/>
                    <a:pt x="1" y="1803"/>
                    <a:pt x="1" y="2243"/>
                  </a:cubicBezTo>
                  <a:lnTo>
                    <a:pt x="177" y="6115"/>
                  </a:lnTo>
                  <a:cubicBezTo>
                    <a:pt x="177" y="6555"/>
                    <a:pt x="265" y="7041"/>
                    <a:pt x="835" y="7041"/>
                  </a:cubicBezTo>
                  <a:cubicBezTo>
                    <a:pt x="1363" y="7041"/>
                    <a:pt x="1451" y="6689"/>
                    <a:pt x="1451" y="6249"/>
                  </a:cubicBezTo>
                  <a:lnTo>
                    <a:pt x="1979" y="2464"/>
                  </a:lnTo>
                  <a:lnTo>
                    <a:pt x="2201" y="4883"/>
                  </a:lnTo>
                  <a:cubicBezTo>
                    <a:pt x="2201" y="5323"/>
                    <a:pt x="2331" y="5809"/>
                    <a:pt x="3123" y="5809"/>
                  </a:cubicBezTo>
                  <a:cubicBezTo>
                    <a:pt x="3915" y="5851"/>
                    <a:pt x="4003" y="5499"/>
                    <a:pt x="4049" y="5059"/>
                  </a:cubicBezTo>
                  <a:lnTo>
                    <a:pt x="4665" y="1627"/>
                  </a:lnTo>
                  <a:lnTo>
                    <a:pt x="4929" y="4665"/>
                  </a:lnTo>
                  <a:cubicBezTo>
                    <a:pt x="4929" y="5105"/>
                    <a:pt x="5059" y="5545"/>
                    <a:pt x="5851" y="5587"/>
                  </a:cubicBezTo>
                  <a:cubicBezTo>
                    <a:pt x="6644" y="5587"/>
                    <a:pt x="6732" y="5235"/>
                    <a:pt x="6732" y="4795"/>
                  </a:cubicBezTo>
                  <a:lnTo>
                    <a:pt x="7481" y="835"/>
                  </a:lnTo>
                  <a:cubicBezTo>
                    <a:pt x="7481" y="440"/>
                    <a:pt x="6820" y="42"/>
                    <a:pt x="6027" y="42"/>
                  </a:cubicBezTo>
                  <a:close/>
                </a:path>
              </a:pathLst>
            </a:custGeom>
            <a:solidFill>
              <a:srgbClr val="E0A8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4210401" y="405869"/>
              <a:ext cx="165016" cy="311442"/>
            </a:xfrm>
            <a:custGeom>
              <a:avLst/>
              <a:gdLst/>
              <a:ahLst/>
              <a:cxnLst/>
              <a:rect l="l" t="t" r="r" b="b"/>
              <a:pathLst>
                <a:path w="7439" h="14040" extrusionOk="0">
                  <a:moveTo>
                    <a:pt x="6823" y="3169"/>
                  </a:moveTo>
                  <a:lnTo>
                    <a:pt x="6823" y="3169"/>
                  </a:lnTo>
                  <a:lnTo>
                    <a:pt x="6823" y="3169"/>
                  </a:lnTo>
                  <a:lnTo>
                    <a:pt x="3479" y="574"/>
                  </a:lnTo>
                  <a:cubicBezTo>
                    <a:pt x="3169" y="265"/>
                    <a:pt x="2774" y="1"/>
                    <a:pt x="2201" y="574"/>
                  </a:cubicBezTo>
                  <a:cubicBezTo>
                    <a:pt x="1585" y="1103"/>
                    <a:pt x="1806" y="1455"/>
                    <a:pt x="2070" y="1761"/>
                  </a:cubicBezTo>
                  <a:lnTo>
                    <a:pt x="4401" y="5063"/>
                  </a:lnTo>
                  <a:lnTo>
                    <a:pt x="2950" y="6953"/>
                  </a:lnTo>
                  <a:cubicBezTo>
                    <a:pt x="2950" y="6953"/>
                    <a:pt x="1145" y="8185"/>
                    <a:pt x="926" y="8407"/>
                  </a:cubicBezTo>
                  <a:cubicBezTo>
                    <a:pt x="0" y="9463"/>
                    <a:pt x="662" y="12192"/>
                    <a:pt x="662" y="12192"/>
                  </a:cubicBezTo>
                  <a:lnTo>
                    <a:pt x="1454" y="14040"/>
                  </a:lnTo>
                  <a:lnTo>
                    <a:pt x="3081" y="13424"/>
                  </a:lnTo>
                  <a:cubicBezTo>
                    <a:pt x="3081" y="13424"/>
                    <a:pt x="3567" y="12586"/>
                    <a:pt x="3919" y="11839"/>
                  </a:cubicBezTo>
                  <a:cubicBezTo>
                    <a:pt x="4271" y="11090"/>
                    <a:pt x="6383" y="9287"/>
                    <a:pt x="6735" y="8185"/>
                  </a:cubicBezTo>
                  <a:cubicBezTo>
                    <a:pt x="7087" y="7087"/>
                    <a:pt x="7439" y="3479"/>
                    <a:pt x="6823" y="3169"/>
                  </a:cubicBezTo>
                  <a:close/>
                </a:path>
              </a:pathLst>
            </a:custGeom>
            <a:solidFill>
              <a:srgbClr val="E0A8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4474962" y="4328933"/>
              <a:ext cx="143543" cy="149310"/>
            </a:xfrm>
            <a:custGeom>
              <a:avLst/>
              <a:gdLst/>
              <a:ahLst/>
              <a:cxnLst/>
              <a:rect l="l" t="t" r="r" b="b"/>
              <a:pathLst>
                <a:path w="6471" h="6731" extrusionOk="0">
                  <a:moveTo>
                    <a:pt x="1" y="746"/>
                  </a:moveTo>
                  <a:lnTo>
                    <a:pt x="793" y="6425"/>
                  </a:lnTo>
                  <a:cubicBezTo>
                    <a:pt x="793" y="6425"/>
                    <a:pt x="6249" y="6731"/>
                    <a:pt x="6337" y="6115"/>
                  </a:cubicBezTo>
                  <a:cubicBezTo>
                    <a:pt x="6471" y="5499"/>
                    <a:pt x="5327" y="0"/>
                    <a:pt x="5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5002062" y="4328933"/>
              <a:ext cx="144497" cy="149310"/>
            </a:xfrm>
            <a:custGeom>
              <a:avLst/>
              <a:gdLst/>
              <a:ahLst/>
              <a:cxnLst/>
              <a:rect l="l" t="t" r="r" b="b"/>
              <a:pathLst>
                <a:path w="6514" h="6731" extrusionOk="0">
                  <a:moveTo>
                    <a:pt x="1" y="746"/>
                  </a:moveTo>
                  <a:lnTo>
                    <a:pt x="793" y="6425"/>
                  </a:lnTo>
                  <a:cubicBezTo>
                    <a:pt x="793" y="6425"/>
                    <a:pt x="6249" y="6731"/>
                    <a:pt x="6383" y="6115"/>
                  </a:cubicBezTo>
                  <a:cubicBezTo>
                    <a:pt x="6513" y="5499"/>
                    <a:pt x="5327" y="0"/>
                    <a:pt x="5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4121604" y="2470394"/>
              <a:ext cx="1069862" cy="1937575"/>
            </a:xfrm>
            <a:custGeom>
              <a:avLst/>
              <a:gdLst/>
              <a:ahLst/>
              <a:cxnLst/>
              <a:rect l="l" t="t" r="r" b="b"/>
              <a:pathLst>
                <a:path w="48230" h="87347" extrusionOk="0">
                  <a:moveTo>
                    <a:pt x="11090" y="5939"/>
                  </a:moveTo>
                  <a:cubicBezTo>
                    <a:pt x="11090" y="5939"/>
                    <a:pt x="1" y="18877"/>
                    <a:pt x="793" y="48933"/>
                  </a:cubicBezTo>
                  <a:cubicBezTo>
                    <a:pt x="1187" y="62486"/>
                    <a:pt x="12322" y="86776"/>
                    <a:pt x="12322" y="86776"/>
                  </a:cubicBezTo>
                  <a:lnTo>
                    <a:pt x="24291" y="86688"/>
                  </a:lnTo>
                  <a:cubicBezTo>
                    <a:pt x="24291" y="86688"/>
                    <a:pt x="13818" y="66929"/>
                    <a:pt x="12980" y="51133"/>
                  </a:cubicBezTo>
                  <a:cubicBezTo>
                    <a:pt x="12100" y="34764"/>
                    <a:pt x="20197" y="22267"/>
                    <a:pt x="20725" y="21915"/>
                  </a:cubicBezTo>
                  <a:cubicBezTo>
                    <a:pt x="21693" y="21253"/>
                    <a:pt x="29924" y="21957"/>
                    <a:pt x="29924" y="21957"/>
                  </a:cubicBezTo>
                  <a:cubicBezTo>
                    <a:pt x="29924" y="21957"/>
                    <a:pt x="30318" y="36700"/>
                    <a:pt x="31902" y="51661"/>
                  </a:cubicBezTo>
                  <a:cubicBezTo>
                    <a:pt x="33662" y="68601"/>
                    <a:pt x="36612" y="86072"/>
                    <a:pt x="36700" y="86512"/>
                  </a:cubicBezTo>
                  <a:cubicBezTo>
                    <a:pt x="36830" y="87347"/>
                    <a:pt x="48229" y="86688"/>
                    <a:pt x="48229" y="86688"/>
                  </a:cubicBezTo>
                  <a:cubicBezTo>
                    <a:pt x="48229" y="86688"/>
                    <a:pt x="44751" y="69791"/>
                    <a:pt x="43301" y="51351"/>
                  </a:cubicBezTo>
                  <a:cubicBezTo>
                    <a:pt x="41717" y="31550"/>
                    <a:pt x="42199" y="10034"/>
                    <a:pt x="42287" y="6601"/>
                  </a:cubicBezTo>
                  <a:cubicBezTo>
                    <a:pt x="42463" y="1"/>
                    <a:pt x="11090" y="5939"/>
                    <a:pt x="11090" y="59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4346113" y="1470851"/>
              <a:ext cx="878538" cy="1183081"/>
            </a:xfrm>
            <a:custGeom>
              <a:avLst/>
              <a:gdLst/>
              <a:ahLst/>
              <a:cxnLst/>
              <a:rect l="l" t="t" r="r" b="b"/>
              <a:pathLst>
                <a:path w="39605" h="53334" extrusionOk="0">
                  <a:moveTo>
                    <a:pt x="39340" y="5809"/>
                  </a:moveTo>
                  <a:cubicBezTo>
                    <a:pt x="39340" y="5809"/>
                    <a:pt x="34806" y="15842"/>
                    <a:pt x="34060" y="20549"/>
                  </a:cubicBezTo>
                  <a:cubicBezTo>
                    <a:pt x="33310" y="25259"/>
                    <a:pt x="32828" y="52496"/>
                    <a:pt x="32828" y="52496"/>
                  </a:cubicBezTo>
                  <a:cubicBezTo>
                    <a:pt x="32828" y="52496"/>
                    <a:pt x="22267" y="53333"/>
                    <a:pt x="13420" y="52893"/>
                  </a:cubicBezTo>
                  <a:cubicBezTo>
                    <a:pt x="4619" y="52496"/>
                    <a:pt x="1" y="50911"/>
                    <a:pt x="1" y="50911"/>
                  </a:cubicBezTo>
                  <a:cubicBezTo>
                    <a:pt x="1" y="50911"/>
                    <a:pt x="6908" y="13290"/>
                    <a:pt x="6908" y="13026"/>
                  </a:cubicBezTo>
                  <a:cubicBezTo>
                    <a:pt x="6908" y="12762"/>
                    <a:pt x="5281" y="5939"/>
                    <a:pt x="5281" y="5939"/>
                  </a:cubicBezTo>
                  <a:cubicBezTo>
                    <a:pt x="5281" y="5939"/>
                    <a:pt x="8668" y="307"/>
                    <a:pt x="21123" y="131"/>
                  </a:cubicBezTo>
                  <a:cubicBezTo>
                    <a:pt x="33574" y="1"/>
                    <a:pt x="39604" y="5587"/>
                    <a:pt x="39340" y="5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4675035" y="1461090"/>
              <a:ext cx="329943" cy="613967"/>
            </a:xfrm>
            <a:custGeom>
              <a:avLst/>
              <a:gdLst/>
              <a:ahLst/>
              <a:cxnLst/>
              <a:rect l="l" t="t" r="r" b="b"/>
              <a:pathLst>
                <a:path w="14874" h="27678" extrusionOk="0">
                  <a:moveTo>
                    <a:pt x="0" y="1233"/>
                  </a:moveTo>
                  <a:lnTo>
                    <a:pt x="2553" y="27677"/>
                  </a:lnTo>
                  <a:lnTo>
                    <a:pt x="14874" y="1673"/>
                  </a:lnTo>
                  <a:cubicBezTo>
                    <a:pt x="14874" y="1673"/>
                    <a:pt x="10607" y="1"/>
                    <a:pt x="7129" y="177"/>
                  </a:cubicBezTo>
                  <a:cubicBezTo>
                    <a:pt x="5281" y="265"/>
                    <a:pt x="4401" y="131"/>
                    <a:pt x="0" y="12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716029" y="1709024"/>
              <a:ext cx="125974" cy="366033"/>
            </a:xfrm>
            <a:custGeom>
              <a:avLst/>
              <a:gdLst/>
              <a:ahLst/>
              <a:cxnLst/>
              <a:rect l="l" t="t" r="r" b="b"/>
              <a:pathLst>
                <a:path w="5679" h="16501" extrusionOk="0">
                  <a:moveTo>
                    <a:pt x="705" y="16500"/>
                  </a:moveTo>
                  <a:lnTo>
                    <a:pt x="0" y="10428"/>
                  </a:lnTo>
                  <a:lnTo>
                    <a:pt x="2025" y="1"/>
                  </a:lnTo>
                  <a:cubicBezTo>
                    <a:pt x="2025" y="1"/>
                    <a:pt x="2246" y="617"/>
                    <a:pt x="3785" y="617"/>
                  </a:cubicBezTo>
                  <a:cubicBezTo>
                    <a:pt x="5281" y="617"/>
                    <a:pt x="5679" y="89"/>
                    <a:pt x="5679" y="89"/>
                  </a:cubicBezTo>
                  <a:lnTo>
                    <a:pt x="4975" y="761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090371" y="629446"/>
              <a:ext cx="591563" cy="1289424"/>
            </a:xfrm>
            <a:custGeom>
              <a:avLst/>
              <a:gdLst/>
              <a:ahLst/>
              <a:cxnLst/>
              <a:rect l="l" t="t" r="r" b="b"/>
              <a:pathLst>
                <a:path w="26668" h="58128" extrusionOk="0">
                  <a:moveTo>
                    <a:pt x="26667" y="45676"/>
                  </a:moveTo>
                  <a:cubicBezTo>
                    <a:pt x="26533" y="45500"/>
                    <a:pt x="21123" y="39382"/>
                    <a:pt x="16898" y="34499"/>
                  </a:cubicBezTo>
                  <a:cubicBezTo>
                    <a:pt x="16940" y="34454"/>
                    <a:pt x="16940" y="34411"/>
                    <a:pt x="16940" y="34411"/>
                  </a:cubicBezTo>
                  <a:cubicBezTo>
                    <a:pt x="16940" y="34411"/>
                    <a:pt x="16852" y="34366"/>
                    <a:pt x="16722" y="34278"/>
                  </a:cubicBezTo>
                  <a:cubicBezTo>
                    <a:pt x="16370" y="33883"/>
                    <a:pt x="16018" y="33486"/>
                    <a:pt x="15708" y="33091"/>
                  </a:cubicBezTo>
                  <a:lnTo>
                    <a:pt x="15708" y="33091"/>
                  </a:lnTo>
                  <a:cubicBezTo>
                    <a:pt x="15666" y="33045"/>
                    <a:pt x="15666" y="33045"/>
                    <a:pt x="15666" y="33003"/>
                  </a:cubicBezTo>
                  <a:cubicBezTo>
                    <a:pt x="14522" y="31725"/>
                    <a:pt x="13554" y="30581"/>
                    <a:pt x="12938" y="29747"/>
                  </a:cubicBezTo>
                  <a:cubicBezTo>
                    <a:pt x="12498" y="28955"/>
                    <a:pt x="12100" y="27987"/>
                    <a:pt x="11706" y="26885"/>
                  </a:cubicBezTo>
                  <a:cubicBezTo>
                    <a:pt x="10692" y="19538"/>
                    <a:pt x="10692" y="0"/>
                    <a:pt x="10298" y="2201"/>
                  </a:cubicBezTo>
                  <a:lnTo>
                    <a:pt x="395" y="1320"/>
                  </a:lnTo>
                  <a:cubicBezTo>
                    <a:pt x="395" y="1320"/>
                    <a:pt x="1" y="9723"/>
                    <a:pt x="395" y="16458"/>
                  </a:cubicBezTo>
                  <a:cubicBezTo>
                    <a:pt x="659" y="21650"/>
                    <a:pt x="617" y="31813"/>
                    <a:pt x="3563" y="35907"/>
                  </a:cubicBezTo>
                  <a:cubicBezTo>
                    <a:pt x="6777" y="42684"/>
                    <a:pt x="14740" y="53245"/>
                    <a:pt x="17514" y="56104"/>
                  </a:cubicBezTo>
                  <a:cubicBezTo>
                    <a:pt x="17602" y="56104"/>
                    <a:pt x="17690" y="56104"/>
                    <a:pt x="17778" y="56061"/>
                  </a:cubicBezTo>
                  <a:cubicBezTo>
                    <a:pt x="18042" y="57248"/>
                    <a:pt x="18306" y="58085"/>
                    <a:pt x="18482" y="58128"/>
                  </a:cubicBezTo>
                  <a:cubicBezTo>
                    <a:pt x="22795" y="57557"/>
                    <a:pt x="26667" y="45676"/>
                    <a:pt x="26667" y="456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4726809" y="1374179"/>
              <a:ext cx="193298" cy="251860"/>
            </a:xfrm>
            <a:custGeom>
              <a:avLst/>
              <a:gdLst/>
              <a:ahLst/>
              <a:cxnLst/>
              <a:rect l="l" t="t" r="r" b="b"/>
              <a:pathLst>
                <a:path w="8714" h="11354" extrusionOk="0">
                  <a:moveTo>
                    <a:pt x="7921" y="8495"/>
                  </a:moveTo>
                  <a:cubicBezTo>
                    <a:pt x="7745" y="10167"/>
                    <a:pt x="5851" y="11354"/>
                    <a:pt x="3697" y="11089"/>
                  </a:cubicBezTo>
                  <a:cubicBezTo>
                    <a:pt x="1584" y="10825"/>
                    <a:pt x="0" y="9241"/>
                    <a:pt x="219" y="7569"/>
                  </a:cubicBezTo>
                  <a:lnTo>
                    <a:pt x="792" y="2817"/>
                  </a:lnTo>
                  <a:cubicBezTo>
                    <a:pt x="1011" y="1145"/>
                    <a:pt x="2905" y="1"/>
                    <a:pt x="5017" y="265"/>
                  </a:cubicBezTo>
                  <a:cubicBezTo>
                    <a:pt x="7129" y="529"/>
                    <a:pt x="8713" y="2070"/>
                    <a:pt x="8491" y="3743"/>
                  </a:cubicBezTo>
                  <a:close/>
                </a:path>
              </a:pathLst>
            </a:custGeom>
            <a:solidFill>
              <a:srgbClr val="C68D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4740474" y="1619229"/>
              <a:ext cx="140571" cy="120030"/>
            </a:xfrm>
            <a:custGeom>
              <a:avLst/>
              <a:gdLst/>
              <a:ahLst/>
              <a:cxnLst/>
              <a:rect l="l" t="t" r="r" b="b"/>
              <a:pathLst>
                <a:path w="6337" h="5411" extrusionOk="0">
                  <a:moveTo>
                    <a:pt x="0" y="659"/>
                  </a:moveTo>
                  <a:lnTo>
                    <a:pt x="3169" y="0"/>
                  </a:lnTo>
                  <a:lnTo>
                    <a:pt x="6337" y="352"/>
                  </a:lnTo>
                  <a:lnTo>
                    <a:pt x="4577" y="4137"/>
                  </a:lnTo>
                  <a:lnTo>
                    <a:pt x="4049" y="4707"/>
                  </a:lnTo>
                  <a:cubicBezTo>
                    <a:pt x="3299" y="5411"/>
                    <a:pt x="2113" y="5369"/>
                    <a:pt x="1408" y="4577"/>
                  </a:cubicBezTo>
                  <a:lnTo>
                    <a:pt x="923" y="404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4808796" y="1459138"/>
              <a:ext cx="192278" cy="317232"/>
            </a:xfrm>
            <a:custGeom>
              <a:avLst/>
              <a:gdLst/>
              <a:ahLst/>
              <a:cxnLst/>
              <a:rect l="l" t="t" r="r" b="b"/>
              <a:pathLst>
                <a:path w="8668" h="14301" extrusionOk="0">
                  <a:moveTo>
                    <a:pt x="1" y="7259"/>
                  </a:moveTo>
                  <a:cubicBezTo>
                    <a:pt x="1" y="7259"/>
                    <a:pt x="4003" y="11970"/>
                    <a:pt x="4179" y="13114"/>
                  </a:cubicBezTo>
                  <a:cubicBezTo>
                    <a:pt x="4355" y="14300"/>
                    <a:pt x="8668" y="1715"/>
                    <a:pt x="8668" y="1715"/>
                  </a:cubicBezTo>
                  <a:cubicBezTo>
                    <a:pt x="8668" y="1715"/>
                    <a:pt x="4883" y="1"/>
                    <a:pt x="4795" y="219"/>
                  </a:cubicBezTo>
                  <a:cubicBezTo>
                    <a:pt x="3081" y="4577"/>
                    <a:pt x="1" y="7259"/>
                    <a:pt x="1" y="7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4691672" y="1464994"/>
              <a:ext cx="119098" cy="268408"/>
            </a:xfrm>
            <a:custGeom>
              <a:avLst/>
              <a:gdLst/>
              <a:ahLst/>
              <a:cxnLst/>
              <a:rect l="l" t="t" r="r" b="b"/>
              <a:pathLst>
                <a:path w="5369" h="12100" extrusionOk="0">
                  <a:moveTo>
                    <a:pt x="5369" y="6953"/>
                  </a:moveTo>
                  <a:cubicBezTo>
                    <a:pt x="5369" y="6953"/>
                    <a:pt x="704" y="9900"/>
                    <a:pt x="352" y="11002"/>
                  </a:cubicBezTo>
                  <a:cubicBezTo>
                    <a:pt x="0" y="12100"/>
                    <a:pt x="0" y="793"/>
                    <a:pt x="0" y="793"/>
                  </a:cubicBezTo>
                  <a:cubicBezTo>
                    <a:pt x="0" y="793"/>
                    <a:pt x="2200" y="1"/>
                    <a:pt x="2200" y="265"/>
                  </a:cubicBezTo>
                  <a:cubicBezTo>
                    <a:pt x="2243" y="2553"/>
                    <a:pt x="5369" y="6953"/>
                    <a:pt x="5369" y="695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4741405" y="1487399"/>
              <a:ext cx="395381" cy="569136"/>
            </a:xfrm>
            <a:custGeom>
              <a:avLst/>
              <a:gdLst/>
              <a:ahLst/>
              <a:cxnLst/>
              <a:rect l="l" t="t" r="r" b="b"/>
              <a:pathLst>
                <a:path w="17824" h="25657" extrusionOk="0">
                  <a:moveTo>
                    <a:pt x="1" y="25657"/>
                  </a:moveTo>
                  <a:lnTo>
                    <a:pt x="15226" y="6119"/>
                  </a:lnTo>
                  <a:lnTo>
                    <a:pt x="11487" y="5369"/>
                  </a:lnTo>
                  <a:cubicBezTo>
                    <a:pt x="11487" y="5369"/>
                    <a:pt x="14434" y="4577"/>
                    <a:pt x="17824" y="3127"/>
                  </a:cubicBezTo>
                  <a:cubicBezTo>
                    <a:pt x="15666" y="1761"/>
                    <a:pt x="10607" y="1"/>
                    <a:pt x="10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4546177" y="1484515"/>
              <a:ext cx="182606" cy="588590"/>
            </a:xfrm>
            <a:custGeom>
              <a:avLst/>
              <a:gdLst/>
              <a:ahLst/>
              <a:cxnLst/>
              <a:rect l="l" t="t" r="r" b="b"/>
              <a:pathLst>
                <a:path w="8232" h="26534" extrusionOk="0">
                  <a:moveTo>
                    <a:pt x="8231" y="26533"/>
                  </a:moveTo>
                  <a:lnTo>
                    <a:pt x="881" y="5633"/>
                  </a:lnTo>
                  <a:lnTo>
                    <a:pt x="4577" y="4883"/>
                  </a:lnTo>
                  <a:lnTo>
                    <a:pt x="1" y="2595"/>
                  </a:lnTo>
                  <a:lnTo>
                    <a:pt x="6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4705337" y="2162878"/>
              <a:ext cx="46872" cy="46872"/>
            </a:xfrm>
            <a:custGeom>
              <a:avLst/>
              <a:gdLst/>
              <a:ahLst/>
              <a:cxnLst/>
              <a:rect l="l" t="t" r="r" b="b"/>
              <a:pathLst>
                <a:path w="2113" h="2113" extrusionOk="0">
                  <a:moveTo>
                    <a:pt x="2112" y="1057"/>
                  </a:moveTo>
                  <a:cubicBezTo>
                    <a:pt x="2112" y="1631"/>
                    <a:pt x="1627" y="2113"/>
                    <a:pt x="1056" y="2113"/>
                  </a:cubicBezTo>
                  <a:cubicBezTo>
                    <a:pt x="440" y="2113"/>
                    <a:pt x="0" y="1631"/>
                    <a:pt x="0" y="1057"/>
                  </a:cubicBezTo>
                  <a:cubicBezTo>
                    <a:pt x="0" y="486"/>
                    <a:pt x="440" y="1"/>
                    <a:pt x="1056" y="1"/>
                  </a:cubicBezTo>
                  <a:cubicBezTo>
                    <a:pt x="1627" y="1"/>
                    <a:pt x="2112" y="486"/>
                    <a:pt x="2112" y="10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4688700" y="2289784"/>
              <a:ext cx="46872" cy="46872"/>
            </a:xfrm>
            <a:custGeom>
              <a:avLst/>
              <a:gdLst/>
              <a:ahLst/>
              <a:cxnLst/>
              <a:rect l="l" t="t" r="r" b="b"/>
              <a:pathLst>
                <a:path w="2113" h="2113" extrusionOk="0">
                  <a:moveTo>
                    <a:pt x="2113" y="1056"/>
                  </a:moveTo>
                  <a:cubicBezTo>
                    <a:pt x="2113" y="1630"/>
                    <a:pt x="1630" y="2112"/>
                    <a:pt x="1056" y="2112"/>
                  </a:cubicBezTo>
                  <a:cubicBezTo>
                    <a:pt x="486" y="2112"/>
                    <a:pt x="0" y="1630"/>
                    <a:pt x="0" y="1056"/>
                  </a:cubicBezTo>
                  <a:cubicBezTo>
                    <a:pt x="0" y="440"/>
                    <a:pt x="486" y="0"/>
                    <a:pt x="1056" y="0"/>
                  </a:cubicBezTo>
                  <a:cubicBezTo>
                    <a:pt x="1630" y="0"/>
                    <a:pt x="2113" y="440"/>
                    <a:pt x="2113" y="1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4678008" y="2421592"/>
              <a:ext cx="45851" cy="46872"/>
            </a:xfrm>
            <a:custGeom>
              <a:avLst/>
              <a:gdLst/>
              <a:ahLst/>
              <a:cxnLst/>
              <a:rect l="l" t="t" r="r" b="b"/>
              <a:pathLst>
                <a:path w="2067" h="2113" extrusionOk="0">
                  <a:moveTo>
                    <a:pt x="2067" y="1057"/>
                  </a:moveTo>
                  <a:cubicBezTo>
                    <a:pt x="2067" y="1627"/>
                    <a:pt x="1626" y="2113"/>
                    <a:pt x="1010" y="2113"/>
                  </a:cubicBezTo>
                  <a:cubicBezTo>
                    <a:pt x="440" y="2113"/>
                    <a:pt x="0" y="1627"/>
                    <a:pt x="0" y="1057"/>
                  </a:cubicBezTo>
                  <a:cubicBezTo>
                    <a:pt x="0" y="483"/>
                    <a:pt x="440" y="0"/>
                    <a:pt x="1010" y="0"/>
                  </a:cubicBezTo>
                  <a:cubicBezTo>
                    <a:pt x="1626" y="0"/>
                    <a:pt x="2067" y="483"/>
                    <a:pt x="2067" y="10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4661371" y="2542620"/>
              <a:ext cx="45940" cy="45873"/>
            </a:xfrm>
            <a:custGeom>
              <a:avLst/>
              <a:gdLst/>
              <a:ahLst/>
              <a:cxnLst/>
              <a:rect l="l" t="t" r="r" b="b"/>
              <a:pathLst>
                <a:path w="2071" h="2068" extrusionOk="0">
                  <a:moveTo>
                    <a:pt x="2070" y="1057"/>
                  </a:moveTo>
                  <a:cubicBezTo>
                    <a:pt x="2070" y="1627"/>
                    <a:pt x="1630" y="2067"/>
                    <a:pt x="1056" y="2067"/>
                  </a:cubicBezTo>
                  <a:cubicBezTo>
                    <a:pt x="440" y="2067"/>
                    <a:pt x="0" y="1627"/>
                    <a:pt x="0" y="1057"/>
                  </a:cubicBezTo>
                  <a:cubicBezTo>
                    <a:pt x="0" y="441"/>
                    <a:pt x="440" y="1"/>
                    <a:pt x="1056" y="1"/>
                  </a:cubicBezTo>
                  <a:cubicBezTo>
                    <a:pt x="1630" y="1"/>
                    <a:pt x="2070" y="441"/>
                    <a:pt x="2070" y="10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4056141" y="4456748"/>
              <a:ext cx="649193" cy="296757"/>
            </a:xfrm>
            <a:custGeom>
              <a:avLst/>
              <a:gdLst/>
              <a:ahLst/>
              <a:cxnLst/>
              <a:rect l="l" t="t" r="r" b="b"/>
              <a:pathLst>
                <a:path w="29266" h="13378" extrusionOk="0">
                  <a:moveTo>
                    <a:pt x="3303" y="6823"/>
                  </a:moveTo>
                  <a:cubicBezTo>
                    <a:pt x="1" y="9506"/>
                    <a:pt x="1497" y="12192"/>
                    <a:pt x="1497" y="12192"/>
                  </a:cubicBezTo>
                  <a:cubicBezTo>
                    <a:pt x="1497" y="12192"/>
                    <a:pt x="5897" y="13378"/>
                    <a:pt x="10080" y="13336"/>
                  </a:cubicBezTo>
                  <a:cubicBezTo>
                    <a:pt x="15184" y="13248"/>
                    <a:pt x="21080" y="10386"/>
                    <a:pt x="21080" y="10386"/>
                  </a:cubicBezTo>
                  <a:lnTo>
                    <a:pt x="20947" y="11882"/>
                  </a:lnTo>
                  <a:lnTo>
                    <a:pt x="27769" y="11882"/>
                  </a:lnTo>
                  <a:cubicBezTo>
                    <a:pt x="27769" y="11882"/>
                    <a:pt x="29265" y="8671"/>
                    <a:pt x="28297" y="5239"/>
                  </a:cubicBezTo>
                  <a:cubicBezTo>
                    <a:pt x="27329" y="1761"/>
                    <a:pt x="25699" y="1"/>
                    <a:pt x="25699" y="1"/>
                  </a:cubicBezTo>
                  <a:cubicBezTo>
                    <a:pt x="25699" y="1"/>
                    <a:pt x="20771" y="793"/>
                    <a:pt x="19672" y="529"/>
                  </a:cubicBezTo>
                  <a:cubicBezTo>
                    <a:pt x="18616" y="265"/>
                    <a:pt x="14522" y="4401"/>
                    <a:pt x="12456" y="5281"/>
                  </a:cubicBezTo>
                  <a:cubicBezTo>
                    <a:pt x="10386" y="6119"/>
                    <a:pt x="5457" y="5105"/>
                    <a:pt x="3303" y="68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4582335" y="4456748"/>
              <a:ext cx="649104" cy="296757"/>
            </a:xfrm>
            <a:custGeom>
              <a:avLst/>
              <a:gdLst/>
              <a:ahLst/>
              <a:cxnLst/>
              <a:rect l="l" t="t" r="r" b="b"/>
              <a:pathLst>
                <a:path w="29262" h="13378" extrusionOk="0">
                  <a:moveTo>
                    <a:pt x="3299" y="6823"/>
                  </a:moveTo>
                  <a:cubicBezTo>
                    <a:pt x="1" y="9506"/>
                    <a:pt x="1497" y="12192"/>
                    <a:pt x="1497" y="12192"/>
                  </a:cubicBezTo>
                  <a:cubicBezTo>
                    <a:pt x="1497" y="12192"/>
                    <a:pt x="5851" y="13378"/>
                    <a:pt x="10034" y="13336"/>
                  </a:cubicBezTo>
                  <a:cubicBezTo>
                    <a:pt x="15138" y="13248"/>
                    <a:pt x="21077" y="10386"/>
                    <a:pt x="21077" y="10386"/>
                  </a:cubicBezTo>
                  <a:lnTo>
                    <a:pt x="20901" y="11882"/>
                  </a:lnTo>
                  <a:lnTo>
                    <a:pt x="27723" y="11882"/>
                  </a:lnTo>
                  <a:cubicBezTo>
                    <a:pt x="27723" y="11882"/>
                    <a:pt x="29262" y="8671"/>
                    <a:pt x="28251" y="5239"/>
                  </a:cubicBezTo>
                  <a:cubicBezTo>
                    <a:pt x="27283" y="1761"/>
                    <a:pt x="25699" y="1"/>
                    <a:pt x="25699" y="1"/>
                  </a:cubicBezTo>
                  <a:cubicBezTo>
                    <a:pt x="25699" y="1"/>
                    <a:pt x="20725" y="793"/>
                    <a:pt x="19669" y="529"/>
                  </a:cubicBezTo>
                  <a:cubicBezTo>
                    <a:pt x="18613" y="265"/>
                    <a:pt x="14522" y="4401"/>
                    <a:pt x="12452" y="5281"/>
                  </a:cubicBezTo>
                  <a:cubicBezTo>
                    <a:pt x="10386" y="6119"/>
                    <a:pt x="5457" y="5105"/>
                    <a:pt x="3299" y="68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4903449" y="1978431"/>
              <a:ext cx="205011" cy="772084"/>
            </a:xfrm>
            <a:custGeom>
              <a:avLst/>
              <a:gdLst/>
              <a:ahLst/>
              <a:cxnLst/>
              <a:rect l="l" t="t" r="r" b="b"/>
              <a:pathLst>
                <a:path w="9242" h="34806" extrusionOk="0">
                  <a:moveTo>
                    <a:pt x="0" y="1"/>
                  </a:moveTo>
                  <a:lnTo>
                    <a:pt x="0" y="34806"/>
                  </a:lnTo>
                  <a:lnTo>
                    <a:pt x="9241" y="34806"/>
                  </a:lnTo>
                  <a:lnTo>
                    <a:pt x="9241" y="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4900543" y="1977410"/>
              <a:ext cx="837545" cy="21495"/>
            </a:xfrm>
            <a:custGeom>
              <a:avLst/>
              <a:gdLst/>
              <a:ahLst/>
              <a:cxnLst/>
              <a:rect l="l" t="t" r="r" b="b"/>
              <a:pathLst>
                <a:path w="37757" h="969" extrusionOk="0">
                  <a:moveTo>
                    <a:pt x="1" y="969"/>
                  </a:moveTo>
                  <a:lnTo>
                    <a:pt x="37756" y="969"/>
                  </a:lnTo>
                  <a:lnTo>
                    <a:pt x="377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5214869" y="2526006"/>
              <a:ext cx="394360" cy="363128"/>
            </a:xfrm>
            <a:custGeom>
              <a:avLst/>
              <a:gdLst/>
              <a:ahLst/>
              <a:cxnLst/>
              <a:rect l="l" t="t" r="r" b="b"/>
              <a:pathLst>
                <a:path w="17778" h="16370" extrusionOk="0">
                  <a:moveTo>
                    <a:pt x="17690" y="9375"/>
                  </a:moveTo>
                  <a:cubicBezTo>
                    <a:pt x="17602" y="7879"/>
                    <a:pt x="16722" y="5809"/>
                    <a:pt x="16722" y="5809"/>
                  </a:cubicBezTo>
                  <a:lnTo>
                    <a:pt x="17338" y="440"/>
                  </a:lnTo>
                  <a:cubicBezTo>
                    <a:pt x="16236" y="0"/>
                    <a:pt x="12673" y="2288"/>
                    <a:pt x="10825" y="1496"/>
                  </a:cubicBezTo>
                  <a:lnTo>
                    <a:pt x="10737" y="1982"/>
                  </a:lnTo>
                  <a:lnTo>
                    <a:pt x="10251" y="3168"/>
                  </a:lnTo>
                  <a:cubicBezTo>
                    <a:pt x="10251" y="3168"/>
                    <a:pt x="9987" y="4886"/>
                    <a:pt x="7129" y="5414"/>
                  </a:cubicBezTo>
                  <a:cubicBezTo>
                    <a:pt x="4883" y="6249"/>
                    <a:pt x="0" y="5502"/>
                    <a:pt x="4401" y="8143"/>
                  </a:cubicBezTo>
                  <a:cubicBezTo>
                    <a:pt x="5809" y="8273"/>
                    <a:pt x="7083" y="7791"/>
                    <a:pt x="7833" y="8055"/>
                  </a:cubicBezTo>
                  <a:cubicBezTo>
                    <a:pt x="8801" y="8361"/>
                    <a:pt x="9329" y="8847"/>
                    <a:pt x="9195" y="9903"/>
                  </a:cubicBezTo>
                  <a:cubicBezTo>
                    <a:pt x="7745" y="11617"/>
                    <a:pt x="2376" y="9991"/>
                    <a:pt x="2024" y="10561"/>
                  </a:cubicBezTo>
                  <a:cubicBezTo>
                    <a:pt x="1891" y="10825"/>
                    <a:pt x="2904" y="13071"/>
                    <a:pt x="6601" y="13201"/>
                  </a:cubicBezTo>
                  <a:cubicBezTo>
                    <a:pt x="6995" y="13071"/>
                    <a:pt x="7435" y="12983"/>
                    <a:pt x="7833" y="12937"/>
                  </a:cubicBezTo>
                  <a:cubicBezTo>
                    <a:pt x="8713" y="13553"/>
                    <a:pt x="9681" y="14039"/>
                    <a:pt x="10121" y="14081"/>
                  </a:cubicBezTo>
                  <a:cubicBezTo>
                    <a:pt x="12980" y="14215"/>
                    <a:pt x="15004" y="16370"/>
                    <a:pt x="17028" y="12807"/>
                  </a:cubicBezTo>
                  <a:cubicBezTo>
                    <a:pt x="17162" y="12585"/>
                    <a:pt x="17778" y="10519"/>
                    <a:pt x="17690" y="9375"/>
                  </a:cubicBezTo>
                  <a:close/>
                </a:path>
              </a:pathLst>
            </a:custGeom>
            <a:solidFill>
              <a:srgbClr val="C68D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5115292" y="1587996"/>
              <a:ext cx="572974" cy="1020018"/>
            </a:xfrm>
            <a:custGeom>
              <a:avLst/>
              <a:gdLst/>
              <a:ahLst/>
              <a:cxnLst/>
              <a:rect l="l" t="t" r="r" b="b"/>
              <a:pathLst>
                <a:path w="25830" h="45983" extrusionOk="0">
                  <a:moveTo>
                    <a:pt x="22443" y="23100"/>
                  </a:moveTo>
                  <a:cubicBezTo>
                    <a:pt x="16589" y="4531"/>
                    <a:pt x="3915" y="0"/>
                    <a:pt x="3915" y="0"/>
                  </a:cubicBezTo>
                  <a:cubicBezTo>
                    <a:pt x="3915" y="0"/>
                    <a:pt x="1099" y="6203"/>
                    <a:pt x="265" y="9723"/>
                  </a:cubicBezTo>
                  <a:lnTo>
                    <a:pt x="265" y="9723"/>
                  </a:lnTo>
                  <a:cubicBezTo>
                    <a:pt x="265" y="9769"/>
                    <a:pt x="265" y="9811"/>
                    <a:pt x="219" y="9857"/>
                  </a:cubicBezTo>
                  <a:lnTo>
                    <a:pt x="219" y="9857"/>
                  </a:lnTo>
                  <a:lnTo>
                    <a:pt x="219" y="9945"/>
                  </a:lnTo>
                  <a:lnTo>
                    <a:pt x="219" y="9987"/>
                  </a:lnTo>
                  <a:cubicBezTo>
                    <a:pt x="219" y="9987"/>
                    <a:pt x="219" y="10033"/>
                    <a:pt x="177" y="10033"/>
                  </a:cubicBezTo>
                  <a:lnTo>
                    <a:pt x="177" y="10121"/>
                  </a:lnTo>
                  <a:lnTo>
                    <a:pt x="177" y="10163"/>
                  </a:lnTo>
                  <a:lnTo>
                    <a:pt x="177" y="10209"/>
                  </a:lnTo>
                  <a:cubicBezTo>
                    <a:pt x="177" y="10209"/>
                    <a:pt x="177" y="10251"/>
                    <a:pt x="131" y="10251"/>
                  </a:cubicBezTo>
                  <a:lnTo>
                    <a:pt x="131" y="10339"/>
                  </a:lnTo>
                  <a:lnTo>
                    <a:pt x="131" y="10339"/>
                  </a:lnTo>
                  <a:lnTo>
                    <a:pt x="131" y="10427"/>
                  </a:lnTo>
                  <a:lnTo>
                    <a:pt x="131" y="10427"/>
                  </a:lnTo>
                  <a:cubicBezTo>
                    <a:pt x="131" y="10473"/>
                    <a:pt x="89" y="10515"/>
                    <a:pt x="89" y="10515"/>
                  </a:cubicBezTo>
                  <a:lnTo>
                    <a:pt x="89" y="10515"/>
                  </a:lnTo>
                  <a:lnTo>
                    <a:pt x="89" y="10649"/>
                  </a:lnTo>
                  <a:lnTo>
                    <a:pt x="89" y="10649"/>
                  </a:lnTo>
                  <a:cubicBezTo>
                    <a:pt x="43" y="11001"/>
                    <a:pt x="1" y="11265"/>
                    <a:pt x="43" y="11529"/>
                  </a:cubicBezTo>
                  <a:lnTo>
                    <a:pt x="43" y="11529"/>
                  </a:lnTo>
                  <a:lnTo>
                    <a:pt x="43" y="11571"/>
                  </a:lnTo>
                  <a:lnTo>
                    <a:pt x="43" y="11571"/>
                  </a:lnTo>
                  <a:lnTo>
                    <a:pt x="43" y="11617"/>
                  </a:lnTo>
                  <a:lnTo>
                    <a:pt x="43" y="11659"/>
                  </a:lnTo>
                  <a:lnTo>
                    <a:pt x="43" y="11705"/>
                  </a:lnTo>
                  <a:lnTo>
                    <a:pt x="43" y="11705"/>
                  </a:lnTo>
                  <a:lnTo>
                    <a:pt x="89" y="11747"/>
                  </a:lnTo>
                  <a:lnTo>
                    <a:pt x="89" y="11747"/>
                  </a:lnTo>
                  <a:lnTo>
                    <a:pt x="89" y="11793"/>
                  </a:lnTo>
                  <a:lnTo>
                    <a:pt x="89" y="11793"/>
                  </a:lnTo>
                  <a:lnTo>
                    <a:pt x="89" y="11835"/>
                  </a:lnTo>
                  <a:lnTo>
                    <a:pt x="131" y="11835"/>
                  </a:lnTo>
                  <a:lnTo>
                    <a:pt x="131" y="11881"/>
                  </a:lnTo>
                  <a:lnTo>
                    <a:pt x="131" y="11881"/>
                  </a:lnTo>
                  <a:lnTo>
                    <a:pt x="131" y="11923"/>
                  </a:lnTo>
                  <a:lnTo>
                    <a:pt x="177" y="11923"/>
                  </a:lnTo>
                  <a:lnTo>
                    <a:pt x="177" y="11969"/>
                  </a:lnTo>
                  <a:lnTo>
                    <a:pt x="177" y="11969"/>
                  </a:lnTo>
                  <a:lnTo>
                    <a:pt x="219" y="12011"/>
                  </a:lnTo>
                  <a:lnTo>
                    <a:pt x="219" y="12011"/>
                  </a:lnTo>
                  <a:lnTo>
                    <a:pt x="219" y="12011"/>
                  </a:lnTo>
                  <a:lnTo>
                    <a:pt x="265" y="12057"/>
                  </a:lnTo>
                  <a:lnTo>
                    <a:pt x="265" y="12057"/>
                  </a:lnTo>
                  <a:lnTo>
                    <a:pt x="265" y="12057"/>
                  </a:lnTo>
                  <a:lnTo>
                    <a:pt x="307" y="12057"/>
                  </a:lnTo>
                  <a:lnTo>
                    <a:pt x="307" y="12099"/>
                  </a:lnTo>
                  <a:lnTo>
                    <a:pt x="307" y="12099"/>
                  </a:lnTo>
                  <a:lnTo>
                    <a:pt x="353" y="12099"/>
                  </a:lnTo>
                  <a:cubicBezTo>
                    <a:pt x="4225" y="13068"/>
                    <a:pt x="8580" y="18746"/>
                    <a:pt x="11572" y="24290"/>
                  </a:cubicBezTo>
                  <a:cubicBezTo>
                    <a:pt x="14522" y="29789"/>
                    <a:pt x="12804" y="45982"/>
                    <a:pt x="12804" y="45982"/>
                  </a:cubicBezTo>
                  <a:lnTo>
                    <a:pt x="19317" y="45982"/>
                  </a:lnTo>
                  <a:lnTo>
                    <a:pt x="24157" y="45982"/>
                  </a:lnTo>
                  <a:cubicBezTo>
                    <a:pt x="24157" y="45982"/>
                    <a:pt x="25829" y="33971"/>
                    <a:pt x="22443" y="23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5592570" y="2528956"/>
              <a:ext cx="46894" cy="45873"/>
            </a:xfrm>
            <a:custGeom>
              <a:avLst/>
              <a:gdLst/>
              <a:ahLst/>
              <a:cxnLst/>
              <a:rect l="l" t="t" r="r" b="b"/>
              <a:pathLst>
                <a:path w="2114" h="2068" extrusionOk="0">
                  <a:moveTo>
                    <a:pt x="2113" y="1057"/>
                  </a:moveTo>
                  <a:cubicBezTo>
                    <a:pt x="2113" y="1627"/>
                    <a:pt x="1631" y="2067"/>
                    <a:pt x="1057" y="2067"/>
                  </a:cubicBezTo>
                  <a:cubicBezTo>
                    <a:pt x="487" y="2067"/>
                    <a:pt x="1" y="1627"/>
                    <a:pt x="1" y="1057"/>
                  </a:cubicBezTo>
                  <a:cubicBezTo>
                    <a:pt x="1" y="441"/>
                    <a:pt x="487" y="1"/>
                    <a:pt x="1057" y="1"/>
                  </a:cubicBezTo>
                  <a:cubicBezTo>
                    <a:pt x="1631" y="1"/>
                    <a:pt x="2113" y="441"/>
                    <a:pt x="2113" y="105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5198232" y="2161946"/>
              <a:ext cx="168920" cy="404143"/>
            </a:xfrm>
            <a:custGeom>
              <a:avLst/>
              <a:gdLst/>
              <a:ahLst/>
              <a:cxnLst/>
              <a:rect l="l" t="t" r="r" b="b"/>
              <a:pathLst>
                <a:path w="7615" h="18219" extrusionOk="0">
                  <a:moveTo>
                    <a:pt x="7615" y="0"/>
                  </a:moveTo>
                  <a:lnTo>
                    <a:pt x="0" y="0"/>
                  </a:lnTo>
                  <a:lnTo>
                    <a:pt x="0" y="18218"/>
                  </a:lnTo>
                  <a:lnTo>
                    <a:pt x="7615" y="182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4883928" y="1976478"/>
              <a:ext cx="19543" cy="774036"/>
            </a:xfrm>
            <a:custGeom>
              <a:avLst/>
              <a:gdLst/>
              <a:ahLst/>
              <a:cxnLst/>
              <a:rect l="l" t="t" r="r" b="b"/>
              <a:pathLst>
                <a:path w="881" h="34894" extrusionOk="0">
                  <a:moveTo>
                    <a:pt x="0" y="1"/>
                  </a:moveTo>
                  <a:lnTo>
                    <a:pt x="880" y="1"/>
                  </a:lnTo>
                  <a:lnTo>
                    <a:pt x="880" y="34894"/>
                  </a:lnTo>
                  <a:lnTo>
                    <a:pt x="0" y="34894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4859549" y="2288830"/>
              <a:ext cx="149333" cy="45873"/>
            </a:xfrm>
            <a:custGeom>
              <a:avLst/>
              <a:gdLst/>
              <a:ahLst/>
              <a:cxnLst/>
              <a:rect l="l" t="t" r="r" b="b"/>
              <a:pathLst>
                <a:path w="6732" h="2068" extrusionOk="0">
                  <a:moveTo>
                    <a:pt x="6732" y="1"/>
                  </a:moveTo>
                  <a:lnTo>
                    <a:pt x="1" y="1"/>
                  </a:lnTo>
                  <a:lnTo>
                    <a:pt x="1" y="2067"/>
                  </a:lnTo>
                  <a:lnTo>
                    <a:pt x="6732" y="206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4799967" y="2229248"/>
              <a:ext cx="149421" cy="44942"/>
            </a:xfrm>
            <a:custGeom>
              <a:avLst/>
              <a:gdLst/>
              <a:ahLst/>
              <a:cxnLst/>
              <a:rect l="l" t="t" r="r" b="b"/>
              <a:pathLst>
                <a:path w="6736" h="2026" extrusionOk="0">
                  <a:moveTo>
                    <a:pt x="6735" y="1"/>
                  </a:moveTo>
                  <a:lnTo>
                    <a:pt x="1" y="1"/>
                  </a:lnTo>
                  <a:lnTo>
                    <a:pt x="1" y="2025"/>
                  </a:lnTo>
                  <a:lnTo>
                    <a:pt x="6735" y="20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4463259" y="692533"/>
              <a:ext cx="843379" cy="781223"/>
            </a:xfrm>
            <a:custGeom>
              <a:avLst/>
              <a:gdLst/>
              <a:ahLst/>
              <a:cxnLst/>
              <a:rect l="l" t="t" r="r" b="b"/>
              <a:pathLst>
                <a:path w="38020" h="35218" extrusionOk="0">
                  <a:moveTo>
                    <a:pt x="15912" y="0"/>
                  </a:moveTo>
                  <a:cubicBezTo>
                    <a:pt x="14181" y="0"/>
                    <a:pt x="12495" y="61"/>
                    <a:pt x="10955" y="61"/>
                  </a:cubicBezTo>
                  <a:cubicBezTo>
                    <a:pt x="6467" y="61"/>
                    <a:pt x="3739" y="2349"/>
                    <a:pt x="2112" y="5735"/>
                  </a:cubicBezTo>
                  <a:cubicBezTo>
                    <a:pt x="483" y="9125"/>
                    <a:pt x="0" y="13656"/>
                    <a:pt x="0" y="18056"/>
                  </a:cubicBezTo>
                  <a:cubicBezTo>
                    <a:pt x="0" y="26815"/>
                    <a:pt x="6819" y="35218"/>
                    <a:pt x="15842" y="35218"/>
                  </a:cubicBezTo>
                  <a:cubicBezTo>
                    <a:pt x="20066" y="35218"/>
                    <a:pt x="23938" y="33370"/>
                    <a:pt x="26885" y="30465"/>
                  </a:cubicBezTo>
                  <a:cubicBezTo>
                    <a:pt x="29219" y="28177"/>
                    <a:pt x="30979" y="25273"/>
                    <a:pt x="31947" y="22105"/>
                  </a:cubicBezTo>
                  <a:cubicBezTo>
                    <a:pt x="32588" y="22272"/>
                    <a:pt x="33246" y="22333"/>
                    <a:pt x="33845" y="22333"/>
                  </a:cubicBezTo>
                  <a:cubicBezTo>
                    <a:pt x="34190" y="22333"/>
                    <a:pt x="34516" y="22313"/>
                    <a:pt x="34806" y="22281"/>
                  </a:cubicBezTo>
                  <a:cubicBezTo>
                    <a:pt x="36742" y="22017"/>
                    <a:pt x="38020" y="20214"/>
                    <a:pt x="37756" y="18278"/>
                  </a:cubicBezTo>
                  <a:cubicBezTo>
                    <a:pt x="37472" y="16466"/>
                    <a:pt x="35976" y="15207"/>
                    <a:pt x="34276" y="15207"/>
                  </a:cubicBezTo>
                  <a:cubicBezTo>
                    <a:pt x="34117" y="15207"/>
                    <a:pt x="33957" y="15218"/>
                    <a:pt x="33795" y="15240"/>
                  </a:cubicBezTo>
                  <a:cubicBezTo>
                    <a:pt x="33485" y="15286"/>
                    <a:pt x="33133" y="15416"/>
                    <a:pt x="32739" y="15592"/>
                  </a:cubicBezTo>
                  <a:cubicBezTo>
                    <a:pt x="32774" y="1278"/>
                    <a:pt x="23872" y="0"/>
                    <a:pt x="15912" y="0"/>
                  </a:cubicBezTo>
                  <a:close/>
                </a:path>
              </a:pathLst>
            </a:custGeom>
            <a:solidFill>
              <a:srgbClr val="C68D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4443739" y="415629"/>
              <a:ext cx="847283" cy="716495"/>
            </a:xfrm>
            <a:custGeom>
              <a:avLst/>
              <a:gdLst/>
              <a:ahLst/>
              <a:cxnLst/>
              <a:rect l="l" t="t" r="r" b="b"/>
              <a:pathLst>
                <a:path w="38196" h="32300" extrusionOk="0">
                  <a:moveTo>
                    <a:pt x="37667" y="13688"/>
                  </a:moveTo>
                  <a:cubicBezTo>
                    <a:pt x="37006" y="10650"/>
                    <a:pt x="34277" y="8495"/>
                    <a:pt x="31197" y="8583"/>
                  </a:cubicBezTo>
                  <a:cubicBezTo>
                    <a:pt x="30363" y="8583"/>
                    <a:pt x="29525" y="8583"/>
                    <a:pt x="28557" y="8495"/>
                  </a:cubicBezTo>
                  <a:cubicBezTo>
                    <a:pt x="28427" y="8495"/>
                    <a:pt x="28293" y="8495"/>
                    <a:pt x="28117" y="8449"/>
                  </a:cubicBezTo>
                  <a:cubicBezTo>
                    <a:pt x="27723" y="8407"/>
                    <a:pt x="24026" y="5591"/>
                    <a:pt x="20770" y="4401"/>
                  </a:cubicBezTo>
                  <a:cubicBezTo>
                    <a:pt x="20020" y="4095"/>
                    <a:pt x="19932" y="5943"/>
                    <a:pt x="19186" y="5633"/>
                  </a:cubicBezTo>
                  <a:cubicBezTo>
                    <a:pt x="16148" y="4313"/>
                    <a:pt x="13332" y="2113"/>
                    <a:pt x="12497" y="1983"/>
                  </a:cubicBezTo>
                  <a:cubicBezTo>
                    <a:pt x="10825" y="1719"/>
                    <a:pt x="10385" y="5809"/>
                    <a:pt x="9547" y="5545"/>
                  </a:cubicBezTo>
                  <a:cubicBezTo>
                    <a:pt x="8579" y="5193"/>
                    <a:pt x="3344" y="663"/>
                    <a:pt x="2595" y="399"/>
                  </a:cubicBezTo>
                  <a:cubicBezTo>
                    <a:pt x="1363" y="1"/>
                    <a:pt x="1144" y="4401"/>
                    <a:pt x="1275" y="9375"/>
                  </a:cubicBezTo>
                  <a:cubicBezTo>
                    <a:pt x="1275" y="9903"/>
                    <a:pt x="0" y="10386"/>
                    <a:pt x="0" y="10871"/>
                  </a:cubicBezTo>
                  <a:cubicBezTo>
                    <a:pt x="218" y="16592"/>
                    <a:pt x="1496" y="22883"/>
                    <a:pt x="1496" y="22883"/>
                  </a:cubicBezTo>
                  <a:cubicBezTo>
                    <a:pt x="1496" y="22883"/>
                    <a:pt x="3256" y="14568"/>
                    <a:pt x="9371" y="15888"/>
                  </a:cubicBezTo>
                  <a:cubicBezTo>
                    <a:pt x="12233" y="16504"/>
                    <a:pt x="15884" y="18704"/>
                    <a:pt x="20418" y="17690"/>
                  </a:cubicBezTo>
                  <a:cubicBezTo>
                    <a:pt x="22794" y="17162"/>
                    <a:pt x="25610" y="16370"/>
                    <a:pt x="27283" y="16504"/>
                  </a:cubicBezTo>
                  <a:cubicBezTo>
                    <a:pt x="29437" y="16722"/>
                    <a:pt x="31197" y="18218"/>
                    <a:pt x="31901" y="20200"/>
                  </a:cubicBezTo>
                  <a:cubicBezTo>
                    <a:pt x="32077" y="20683"/>
                    <a:pt x="32165" y="21123"/>
                    <a:pt x="32211" y="21651"/>
                  </a:cubicBezTo>
                  <a:cubicBezTo>
                    <a:pt x="32387" y="24379"/>
                    <a:pt x="31197" y="28121"/>
                    <a:pt x="31067" y="30187"/>
                  </a:cubicBezTo>
                  <a:cubicBezTo>
                    <a:pt x="31021" y="31025"/>
                    <a:pt x="32429" y="31817"/>
                    <a:pt x="32475" y="31817"/>
                  </a:cubicBezTo>
                  <a:cubicBezTo>
                    <a:pt x="33267" y="32300"/>
                    <a:pt x="33619" y="29529"/>
                    <a:pt x="34675" y="28561"/>
                  </a:cubicBezTo>
                  <a:cubicBezTo>
                    <a:pt x="35819" y="27505"/>
                    <a:pt x="36302" y="27945"/>
                    <a:pt x="36302" y="27945"/>
                  </a:cubicBezTo>
                  <a:cubicBezTo>
                    <a:pt x="36302" y="27945"/>
                    <a:pt x="38196" y="24203"/>
                    <a:pt x="38196" y="18482"/>
                  </a:cubicBezTo>
                  <a:cubicBezTo>
                    <a:pt x="38196" y="16810"/>
                    <a:pt x="37931" y="15138"/>
                    <a:pt x="37667" y="13688"/>
                  </a:cubicBezTo>
                  <a:close/>
                </a:path>
              </a:pathLst>
            </a:custGeom>
            <a:solidFill>
              <a:srgbClr val="101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" name="Google Shape;1241;p40"/>
          <p:cNvGrpSpPr/>
          <p:nvPr/>
        </p:nvGrpSpPr>
        <p:grpSpPr>
          <a:xfrm>
            <a:off x="2663194" y="2238702"/>
            <a:ext cx="2316714" cy="2365483"/>
            <a:chOff x="2964340" y="2546169"/>
            <a:chExt cx="2015410" cy="2057837"/>
          </a:xfrm>
        </p:grpSpPr>
        <p:sp>
          <p:nvSpPr>
            <p:cNvPr id="1242" name="Google Shape;1242;p40"/>
            <p:cNvSpPr/>
            <p:nvPr/>
          </p:nvSpPr>
          <p:spPr>
            <a:xfrm flipH="1">
              <a:off x="2964432" y="4407603"/>
              <a:ext cx="2015318" cy="196403"/>
            </a:xfrm>
            <a:custGeom>
              <a:avLst/>
              <a:gdLst/>
              <a:ahLst/>
              <a:cxnLst/>
              <a:rect l="l" t="t" r="r" b="b"/>
              <a:pathLst>
                <a:path w="158086" h="8048" extrusionOk="0">
                  <a:moveTo>
                    <a:pt x="79030" y="0"/>
                  </a:moveTo>
                  <a:cubicBezTo>
                    <a:pt x="122690" y="0"/>
                    <a:pt x="158086" y="1795"/>
                    <a:pt x="158086" y="4024"/>
                  </a:cubicBezTo>
                  <a:cubicBezTo>
                    <a:pt x="158086" y="6253"/>
                    <a:pt x="122690" y="8047"/>
                    <a:pt x="79030" y="8047"/>
                  </a:cubicBezTo>
                  <a:cubicBezTo>
                    <a:pt x="35396" y="8047"/>
                    <a:pt x="0" y="6253"/>
                    <a:pt x="0" y="4024"/>
                  </a:cubicBezTo>
                  <a:cubicBezTo>
                    <a:pt x="0" y="1795"/>
                    <a:pt x="35396" y="0"/>
                    <a:pt x="79030" y="0"/>
                  </a:cubicBezTo>
                  <a:close/>
                </a:path>
              </a:pathLst>
            </a:custGeom>
            <a:solidFill>
              <a:schemeClr val="dk1">
                <a:alpha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3" name="Google Shape;1243;p40"/>
            <p:cNvGrpSpPr/>
            <p:nvPr/>
          </p:nvGrpSpPr>
          <p:grpSpPr>
            <a:xfrm flipH="1">
              <a:off x="2964340" y="2546169"/>
              <a:ext cx="1922222" cy="1925665"/>
              <a:chOff x="5522116" y="1670468"/>
              <a:chExt cx="3466586" cy="3472794"/>
            </a:xfrm>
          </p:grpSpPr>
          <p:sp>
            <p:nvSpPr>
              <p:cNvPr id="1244" name="Google Shape;1244;p40"/>
              <p:cNvSpPr/>
              <p:nvPr/>
            </p:nvSpPr>
            <p:spPr>
              <a:xfrm>
                <a:off x="8102455" y="2047767"/>
                <a:ext cx="73741" cy="930350"/>
              </a:xfrm>
              <a:custGeom>
                <a:avLst/>
                <a:gdLst/>
                <a:ahLst/>
                <a:cxnLst/>
                <a:rect l="l" t="t" r="r" b="b"/>
                <a:pathLst>
                  <a:path w="4506" h="56850" extrusionOk="0">
                    <a:moveTo>
                      <a:pt x="4506" y="0"/>
                    </a:moveTo>
                    <a:lnTo>
                      <a:pt x="1" y="0"/>
                    </a:lnTo>
                    <a:lnTo>
                      <a:pt x="1" y="56850"/>
                    </a:lnTo>
                    <a:lnTo>
                      <a:pt x="4506" y="568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40"/>
              <p:cNvSpPr/>
              <p:nvPr/>
            </p:nvSpPr>
            <p:spPr>
              <a:xfrm>
                <a:off x="7536622" y="2068371"/>
                <a:ext cx="587258" cy="909747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55591" extrusionOk="0">
                    <a:moveTo>
                      <a:pt x="35884" y="0"/>
                    </a:moveTo>
                    <a:lnTo>
                      <a:pt x="0" y="0"/>
                    </a:lnTo>
                    <a:lnTo>
                      <a:pt x="0" y="55591"/>
                    </a:lnTo>
                    <a:lnTo>
                      <a:pt x="35884" y="5559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40"/>
              <p:cNvSpPr/>
              <p:nvPr/>
            </p:nvSpPr>
            <p:spPr>
              <a:xfrm>
                <a:off x="7536622" y="2147615"/>
                <a:ext cx="484993" cy="830507"/>
              </a:xfrm>
              <a:custGeom>
                <a:avLst/>
                <a:gdLst/>
                <a:ahLst/>
                <a:cxnLst/>
                <a:rect l="l" t="t" r="r" b="b"/>
                <a:pathLst>
                  <a:path w="29636" h="50749" extrusionOk="0">
                    <a:moveTo>
                      <a:pt x="29635" y="1"/>
                    </a:moveTo>
                    <a:lnTo>
                      <a:pt x="0" y="1"/>
                    </a:lnTo>
                    <a:lnTo>
                      <a:pt x="0" y="50749"/>
                    </a:lnTo>
                    <a:lnTo>
                      <a:pt x="29635" y="5074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40"/>
              <p:cNvSpPr/>
              <p:nvPr/>
            </p:nvSpPr>
            <p:spPr>
              <a:xfrm>
                <a:off x="7187162" y="2213356"/>
                <a:ext cx="499263" cy="301149"/>
              </a:xfrm>
              <a:custGeom>
                <a:avLst/>
                <a:gdLst/>
                <a:ahLst/>
                <a:cxnLst/>
                <a:rect l="l" t="t" r="r" b="b"/>
                <a:pathLst>
                  <a:path w="30508" h="18402" extrusionOk="0">
                    <a:moveTo>
                      <a:pt x="1" y="1"/>
                    </a:moveTo>
                    <a:lnTo>
                      <a:pt x="30507" y="1"/>
                    </a:lnTo>
                    <a:lnTo>
                      <a:pt x="30507" y="18402"/>
                    </a:lnTo>
                    <a:lnTo>
                      <a:pt x="1" y="184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40"/>
              <p:cNvSpPr/>
              <p:nvPr/>
            </p:nvSpPr>
            <p:spPr>
              <a:xfrm>
                <a:off x="7141190" y="2417062"/>
                <a:ext cx="587193" cy="1018279"/>
              </a:xfrm>
              <a:custGeom>
                <a:avLst/>
                <a:gdLst/>
                <a:ahLst/>
                <a:cxnLst/>
                <a:rect l="l" t="t" r="r" b="b"/>
                <a:pathLst>
                  <a:path w="35881" h="62223" extrusionOk="0">
                    <a:moveTo>
                      <a:pt x="35641" y="6393"/>
                    </a:moveTo>
                    <a:cubicBezTo>
                      <a:pt x="35641" y="6393"/>
                      <a:pt x="32007" y="19661"/>
                      <a:pt x="31232" y="24549"/>
                    </a:cubicBezTo>
                    <a:cubicBezTo>
                      <a:pt x="30457" y="29442"/>
                      <a:pt x="31620" y="62223"/>
                      <a:pt x="31620" y="62223"/>
                    </a:cubicBezTo>
                    <a:cubicBezTo>
                      <a:pt x="31620" y="62223"/>
                      <a:pt x="18305" y="58593"/>
                      <a:pt x="9151" y="58206"/>
                    </a:cubicBezTo>
                    <a:cubicBezTo>
                      <a:pt x="1" y="57768"/>
                      <a:pt x="4115" y="54622"/>
                      <a:pt x="4115" y="54622"/>
                    </a:cubicBezTo>
                    <a:cubicBezTo>
                      <a:pt x="4115" y="54622"/>
                      <a:pt x="2422" y="13753"/>
                      <a:pt x="2422" y="13509"/>
                    </a:cubicBezTo>
                    <a:cubicBezTo>
                      <a:pt x="2422" y="13218"/>
                      <a:pt x="725" y="6148"/>
                      <a:pt x="725" y="6148"/>
                    </a:cubicBezTo>
                    <a:cubicBezTo>
                      <a:pt x="725" y="6148"/>
                      <a:pt x="4262" y="338"/>
                      <a:pt x="17143" y="144"/>
                    </a:cubicBezTo>
                    <a:cubicBezTo>
                      <a:pt x="30070" y="1"/>
                      <a:pt x="35881" y="6148"/>
                      <a:pt x="35641" y="639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40"/>
              <p:cNvSpPr/>
              <p:nvPr/>
            </p:nvSpPr>
            <p:spPr>
              <a:xfrm>
                <a:off x="7272755" y="2867958"/>
                <a:ext cx="312997" cy="94361"/>
              </a:xfrm>
              <a:custGeom>
                <a:avLst/>
                <a:gdLst/>
                <a:ahLst/>
                <a:cxnLst/>
                <a:rect l="l" t="t" r="r" b="b"/>
                <a:pathLst>
                  <a:path w="19126" h="5766" extrusionOk="0">
                    <a:moveTo>
                      <a:pt x="13508" y="1357"/>
                    </a:moveTo>
                    <a:cubicBezTo>
                      <a:pt x="17142" y="3538"/>
                      <a:pt x="17286" y="3778"/>
                      <a:pt x="18545" y="5184"/>
                    </a:cubicBezTo>
                    <a:cubicBezTo>
                      <a:pt x="19126" y="5765"/>
                      <a:pt x="17239" y="5378"/>
                      <a:pt x="16898" y="5327"/>
                    </a:cubicBezTo>
                    <a:cubicBezTo>
                      <a:pt x="16561" y="5281"/>
                      <a:pt x="13024" y="3100"/>
                      <a:pt x="11765" y="2763"/>
                    </a:cubicBezTo>
                    <a:cubicBezTo>
                      <a:pt x="10847" y="2519"/>
                      <a:pt x="14430" y="3875"/>
                      <a:pt x="15736" y="5327"/>
                    </a:cubicBezTo>
                    <a:cubicBezTo>
                      <a:pt x="16077" y="5668"/>
                      <a:pt x="13946" y="5327"/>
                      <a:pt x="13946" y="5327"/>
                    </a:cubicBezTo>
                    <a:lnTo>
                      <a:pt x="9247" y="3487"/>
                    </a:lnTo>
                    <a:cubicBezTo>
                      <a:pt x="9247" y="3487"/>
                      <a:pt x="13849" y="5424"/>
                      <a:pt x="12927" y="5474"/>
                    </a:cubicBezTo>
                    <a:cubicBezTo>
                      <a:pt x="11959" y="5521"/>
                      <a:pt x="10750" y="5378"/>
                      <a:pt x="10750" y="5378"/>
                    </a:cubicBezTo>
                    <a:cubicBezTo>
                      <a:pt x="10750" y="5378"/>
                      <a:pt x="9635" y="5184"/>
                      <a:pt x="8472" y="5037"/>
                    </a:cubicBezTo>
                    <a:cubicBezTo>
                      <a:pt x="7748" y="4990"/>
                      <a:pt x="7504" y="5424"/>
                      <a:pt x="5714" y="5327"/>
                    </a:cubicBezTo>
                    <a:cubicBezTo>
                      <a:pt x="2034" y="5037"/>
                      <a:pt x="1937" y="3828"/>
                      <a:pt x="1937" y="3828"/>
                    </a:cubicBezTo>
                    <a:lnTo>
                      <a:pt x="0" y="1504"/>
                    </a:lnTo>
                    <a:lnTo>
                      <a:pt x="2712" y="342"/>
                    </a:lnTo>
                    <a:cubicBezTo>
                      <a:pt x="2712" y="342"/>
                      <a:pt x="11138" y="1"/>
                      <a:pt x="13508" y="1357"/>
                    </a:cubicBezTo>
                    <a:close/>
                  </a:path>
                </a:pathLst>
              </a:custGeom>
              <a:solidFill>
                <a:srgbClr val="D7B9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40"/>
              <p:cNvSpPr/>
              <p:nvPr/>
            </p:nvSpPr>
            <p:spPr>
              <a:xfrm>
                <a:off x="7562807" y="1844879"/>
                <a:ext cx="539636" cy="242513"/>
              </a:xfrm>
              <a:custGeom>
                <a:avLst/>
                <a:gdLst/>
                <a:ahLst/>
                <a:cxnLst/>
                <a:rect l="l" t="t" r="r" b="b"/>
                <a:pathLst>
                  <a:path w="32975" h="14819" extrusionOk="0">
                    <a:moveTo>
                      <a:pt x="32975" y="1"/>
                    </a:moveTo>
                    <a:cubicBezTo>
                      <a:pt x="24018" y="9976"/>
                      <a:pt x="10266" y="10557"/>
                      <a:pt x="0" y="1"/>
                    </a:cubicBezTo>
                    <a:lnTo>
                      <a:pt x="0" y="14818"/>
                    </a:lnTo>
                    <a:lnTo>
                      <a:pt x="32975" y="148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40"/>
              <p:cNvSpPr/>
              <p:nvPr/>
            </p:nvSpPr>
            <p:spPr>
              <a:xfrm>
                <a:off x="8033538" y="1844879"/>
                <a:ext cx="137908" cy="206052"/>
              </a:xfrm>
              <a:custGeom>
                <a:avLst/>
                <a:gdLst/>
                <a:ahLst/>
                <a:cxnLst/>
                <a:rect l="l" t="t" r="r" b="b"/>
                <a:pathLst>
                  <a:path w="8427" h="12591" extrusionOk="0">
                    <a:moveTo>
                      <a:pt x="5374" y="4359"/>
                    </a:moveTo>
                    <a:cubicBezTo>
                      <a:pt x="6052" y="3921"/>
                      <a:pt x="6536" y="3197"/>
                      <a:pt x="6536" y="2325"/>
                    </a:cubicBezTo>
                    <a:cubicBezTo>
                      <a:pt x="6536" y="1016"/>
                      <a:pt x="5521" y="1"/>
                      <a:pt x="4212" y="1"/>
                    </a:cubicBezTo>
                    <a:cubicBezTo>
                      <a:pt x="2906" y="1"/>
                      <a:pt x="1887" y="1016"/>
                      <a:pt x="1887" y="2325"/>
                    </a:cubicBezTo>
                    <a:cubicBezTo>
                      <a:pt x="1887" y="3197"/>
                      <a:pt x="2372" y="3921"/>
                      <a:pt x="3050" y="4359"/>
                    </a:cubicBezTo>
                    <a:cubicBezTo>
                      <a:pt x="1306" y="4843"/>
                      <a:pt x="1" y="6439"/>
                      <a:pt x="1" y="8376"/>
                    </a:cubicBezTo>
                    <a:cubicBezTo>
                      <a:pt x="1" y="10700"/>
                      <a:pt x="1887" y="12591"/>
                      <a:pt x="4212" y="12591"/>
                    </a:cubicBezTo>
                    <a:cubicBezTo>
                      <a:pt x="6536" y="12591"/>
                      <a:pt x="8426" y="10700"/>
                      <a:pt x="8426" y="8376"/>
                    </a:cubicBezTo>
                    <a:cubicBezTo>
                      <a:pt x="8426" y="6439"/>
                      <a:pt x="7117" y="4843"/>
                      <a:pt x="5374" y="435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40"/>
              <p:cNvSpPr/>
              <p:nvPr/>
            </p:nvSpPr>
            <p:spPr>
              <a:xfrm>
                <a:off x="6931151" y="2498662"/>
                <a:ext cx="385150" cy="574575"/>
              </a:xfrm>
              <a:custGeom>
                <a:avLst/>
                <a:gdLst/>
                <a:ahLst/>
                <a:cxnLst/>
                <a:rect l="l" t="t" r="r" b="b"/>
                <a:pathLst>
                  <a:path w="23535" h="35110" extrusionOk="0">
                    <a:moveTo>
                      <a:pt x="2422" y="19176"/>
                    </a:moveTo>
                    <a:cubicBezTo>
                      <a:pt x="1" y="32347"/>
                      <a:pt x="17677" y="34335"/>
                      <a:pt x="17677" y="34335"/>
                    </a:cubicBezTo>
                    <a:cubicBezTo>
                      <a:pt x="20920" y="35109"/>
                      <a:pt x="22035" y="26052"/>
                      <a:pt x="23535" y="21791"/>
                    </a:cubicBezTo>
                    <a:cubicBezTo>
                      <a:pt x="23535" y="21791"/>
                      <a:pt x="15740" y="23534"/>
                      <a:pt x="12254" y="21113"/>
                    </a:cubicBezTo>
                    <a:cubicBezTo>
                      <a:pt x="11963" y="18452"/>
                      <a:pt x="15496" y="16127"/>
                      <a:pt x="19421" y="12687"/>
                    </a:cubicBezTo>
                    <a:cubicBezTo>
                      <a:pt x="19808" y="12687"/>
                      <a:pt x="14578" y="0"/>
                      <a:pt x="14578" y="0"/>
                    </a:cubicBezTo>
                    <a:cubicBezTo>
                      <a:pt x="14578" y="0"/>
                      <a:pt x="4216" y="10994"/>
                      <a:pt x="2422" y="1917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40"/>
              <p:cNvSpPr/>
              <p:nvPr/>
            </p:nvSpPr>
            <p:spPr>
              <a:xfrm>
                <a:off x="7355174" y="2343334"/>
                <a:ext cx="147416" cy="191781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1719" extrusionOk="0">
                    <a:moveTo>
                      <a:pt x="8232" y="8813"/>
                    </a:moveTo>
                    <a:cubicBezTo>
                      <a:pt x="7988" y="10557"/>
                      <a:pt x="6051" y="11719"/>
                      <a:pt x="3824" y="11479"/>
                    </a:cubicBezTo>
                    <a:cubicBezTo>
                      <a:pt x="1647" y="11188"/>
                      <a:pt x="0" y="9588"/>
                      <a:pt x="240" y="7845"/>
                    </a:cubicBezTo>
                    <a:lnTo>
                      <a:pt x="822" y="2906"/>
                    </a:lnTo>
                    <a:cubicBezTo>
                      <a:pt x="1015" y="1162"/>
                      <a:pt x="3003" y="0"/>
                      <a:pt x="5180" y="244"/>
                    </a:cubicBezTo>
                    <a:cubicBezTo>
                      <a:pt x="7407" y="535"/>
                      <a:pt x="9007" y="2131"/>
                      <a:pt x="8813" y="3874"/>
                    </a:cubicBezTo>
                    <a:close/>
                  </a:path>
                </a:pathLst>
              </a:custGeom>
              <a:solidFill>
                <a:srgbClr val="9B6C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40"/>
              <p:cNvSpPr/>
              <p:nvPr/>
            </p:nvSpPr>
            <p:spPr>
              <a:xfrm>
                <a:off x="7061946" y="2008898"/>
                <a:ext cx="202893" cy="554741"/>
              </a:xfrm>
              <a:custGeom>
                <a:avLst/>
                <a:gdLst/>
                <a:ahLst/>
                <a:cxnLst/>
                <a:rect l="l" t="t" r="r" b="b"/>
                <a:pathLst>
                  <a:path w="12398" h="33898" extrusionOk="0">
                    <a:moveTo>
                      <a:pt x="9829" y="24941"/>
                    </a:moveTo>
                    <a:cubicBezTo>
                      <a:pt x="10797" y="24212"/>
                      <a:pt x="11378" y="23244"/>
                      <a:pt x="11378" y="22179"/>
                    </a:cubicBezTo>
                    <a:cubicBezTo>
                      <a:pt x="11378" y="20970"/>
                      <a:pt x="10654" y="19905"/>
                      <a:pt x="9492" y="19130"/>
                    </a:cubicBezTo>
                    <a:cubicBezTo>
                      <a:pt x="11138" y="18452"/>
                      <a:pt x="12300" y="17142"/>
                      <a:pt x="12300" y="15643"/>
                    </a:cubicBezTo>
                    <a:cubicBezTo>
                      <a:pt x="12300" y="13850"/>
                      <a:pt x="10700" y="12300"/>
                      <a:pt x="8523" y="11816"/>
                    </a:cubicBezTo>
                    <a:cubicBezTo>
                      <a:pt x="9492" y="11188"/>
                      <a:pt x="10119" y="10123"/>
                      <a:pt x="10119" y="8961"/>
                    </a:cubicBezTo>
                    <a:cubicBezTo>
                      <a:pt x="10119" y="7264"/>
                      <a:pt x="8763" y="5811"/>
                      <a:pt x="6974" y="5521"/>
                    </a:cubicBezTo>
                    <a:cubicBezTo>
                      <a:pt x="7748" y="4990"/>
                      <a:pt x="8233" y="4022"/>
                      <a:pt x="8233" y="3003"/>
                    </a:cubicBezTo>
                    <a:cubicBezTo>
                      <a:pt x="8233" y="1310"/>
                      <a:pt x="7020" y="1"/>
                      <a:pt x="5521" y="1"/>
                    </a:cubicBezTo>
                    <a:cubicBezTo>
                      <a:pt x="4018" y="1"/>
                      <a:pt x="2809" y="1310"/>
                      <a:pt x="2809" y="3003"/>
                    </a:cubicBezTo>
                    <a:cubicBezTo>
                      <a:pt x="2809" y="4262"/>
                      <a:pt x="3534" y="5378"/>
                      <a:pt x="4552" y="5811"/>
                    </a:cubicBezTo>
                    <a:cubicBezTo>
                      <a:pt x="3243" y="6346"/>
                      <a:pt x="2371" y="7555"/>
                      <a:pt x="2371" y="8961"/>
                    </a:cubicBezTo>
                    <a:cubicBezTo>
                      <a:pt x="2371" y="10317"/>
                      <a:pt x="3197" y="11479"/>
                      <a:pt x="4456" y="12060"/>
                    </a:cubicBezTo>
                    <a:cubicBezTo>
                      <a:pt x="2712" y="12738"/>
                      <a:pt x="1550" y="14094"/>
                      <a:pt x="1550" y="15643"/>
                    </a:cubicBezTo>
                    <a:cubicBezTo>
                      <a:pt x="1550" y="16805"/>
                      <a:pt x="2228" y="17871"/>
                      <a:pt x="3340" y="18595"/>
                    </a:cubicBezTo>
                    <a:cubicBezTo>
                      <a:pt x="1550" y="19273"/>
                      <a:pt x="388" y="20629"/>
                      <a:pt x="388" y="22179"/>
                    </a:cubicBezTo>
                    <a:cubicBezTo>
                      <a:pt x="388" y="23341"/>
                      <a:pt x="1066" y="24406"/>
                      <a:pt x="2228" y="25134"/>
                    </a:cubicBezTo>
                    <a:cubicBezTo>
                      <a:pt x="872" y="26052"/>
                      <a:pt x="1" y="27408"/>
                      <a:pt x="1" y="28958"/>
                    </a:cubicBezTo>
                    <a:cubicBezTo>
                      <a:pt x="1" y="31670"/>
                      <a:pt x="2759" y="33897"/>
                      <a:pt x="6199" y="33897"/>
                    </a:cubicBezTo>
                    <a:cubicBezTo>
                      <a:pt x="9635" y="33897"/>
                      <a:pt x="12397" y="31670"/>
                      <a:pt x="12397" y="28958"/>
                    </a:cubicBezTo>
                    <a:cubicBezTo>
                      <a:pt x="12397" y="27311"/>
                      <a:pt x="11378" y="25859"/>
                      <a:pt x="9829" y="2494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0"/>
              <p:cNvSpPr/>
              <p:nvPr/>
            </p:nvSpPr>
            <p:spPr>
              <a:xfrm>
                <a:off x="7280676" y="2870364"/>
                <a:ext cx="62596" cy="110136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6730" extrusionOk="0">
                    <a:moveTo>
                      <a:pt x="3824" y="98"/>
                    </a:moveTo>
                    <a:lnTo>
                      <a:pt x="2274" y="6587"/>
                    </a:lnTo>
                    <a:lnTo>
                      <a:pt x="1" y="6730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0"/>
              <p:cNvSpPr/>
              <p:nvPr/>
            </p:nvSpPr>
            <p:spPr>
              <a:xfrm>
                <a:off x="7304456" y="2522442"/>
                <a:ext cx="258354" cy="259173"/>
              </a:xfrm>
              <a:custGeom>
                <a:avLst/>
                <a:gdLst/>
                <a:ahLst/>
                <a:cxnLst/>
                <a:rect l="l" t="t" r="r" b="b"/>
                <a:pathLst>
                  <a:path w="15787" h="15837" extrusionOk="0">
                    <a:moveTo>
                      <a:pt x="4211" y="0"/>
                    </a:moveTo>
                    <a:lnTo>
                      <a:pt x="10022" y="0"/>
                    </a:lnTo>
                    <a:lnTo>
                      <a:pt x="15786" y="15836"/>
                    </a:lnTo>
                    <a:lnTo>
                      <a:pt x="0" y="1583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0"/>
              <p:cNvSpPr/>
              <p:nvPr/>
            </p:nvSpPr>
            <p:spPr>
              <a:xfrm>
                <a:off x="7351180" y="2514505"/>
                <a:ext cx="164075" cy="310657"/>
              </a:xfrm>
              <a:custGeom>
                <a:avLst/>
                <a:gdLst/>
                <a:ahLst/>
                <a:cxnLst/>
                <a:rect l="l" t="t" r="r" b="b"/>
                <a:pathLst>
                  <a:path w="10026" h="18983" extrusionOk="0">
                    <a:moveTo>
                      <a:pt x="2712" y="1"/>
                    </a:moveTo>
                    <a:lnTo>
                      <a:pt x="6392" y="1"/>
                    </a:lnTo>
                    <a:lnTo>
                      <a:pt x="10026" y="18983"/>
                    </a:lnTo>
                    <a:lnTo>
                      <a:pt x="0" y="1898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0"/>
              <p:cNvSpPr/>
              <p:nvPr/>
            </p:nvSpPr>
            <p:spPr>
              <a:xfrm>
                <a:off x="7343259" y="2476470"/>
                <a:ext cx="164075" cy="59487"/>
              </a:xfrm>
              <a:custGeom>
                <a:avLst/>
                <a:gdLst/>
                <a:ahLst/>
                <a:cxnLst/>
                <a:rect l="l" t="t" r="r" b="b"/>
                <a:pathLst>
                  <a:path w="10026" h="3635" extrusionOk="0">
                    <a:moveTo>
                      <a:pt x="9782" y="0"/>
                    </a:moveTo>
                    <a:cubicBezTo>
                      <a:pt x="9929" y="245"/>
                      <a:pt x="10026" y="485"/>
                      <a:pt x="10026" y="775"/>
                    </a:cubicBezTo>
                    <a:cubicBezTo>
                      <a:pt x="10026" y="2375"/>
                      <a:pt x="7748" y="3634"/>
                      <a:pt x="4990" y="3634"/>
                    </a:cubicBezTo>
                    <a:cubicBezTo>
                      <a:pt x="2228" y="3634"/>
                      <a:pt x="0" y="2375"/>
                      <a:pt x="0" y="775"/>
                    </a:cubicBezTo>
                    <a:cubicBezTo>
                      <a:pt x="0" y="485"/>
                      <a:pt x="50" y="245"/>
                      <a:pt x="194" y="0"/>
                    </a:cubicBezTo>
                    <a:cubicBezTo>
                      <a:pt x="775" y="1163"/>
                      <a:pt x="2712" y="1794"/>
                      <a:pt x="4990" y="1794"/>
                    </a:cubicBezTo>
                    <a:cubicBezTo>
                      <a:pt x="7264" y="1794"/>
                      <a:pt x="9200" y="1163"/>
                      <a:pt x="97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0"/>
              <p:cNvSpPr/>
              <p:nvPr/>
            </p:nvSpPr>
            <p:spPr>
              <a:xfrm>
                <a:off x="7126117" y="2698375"/>
                <a:ext cx="114113" cy="91939"/>
              </a:xfrm>
              <a:custGeom>
                <a:avLst/>
                <a:gdLst/>
                <a:ahLst/>
                <a:cxnLst/>
                <a:rect l="l" t="t" r="r" b="b"/>
                <a:pathLst>
                  <a:path w="6973" h="5618" extrusionOk="0">
                    <a:moveTo>
                      <a:pt x="0" y="1309"/>
                    </a:moveTo>
                    <a:lnTo>
                      <a:pt x="922" y="0"/>
                    </a:lnTo>
                    <a:lnTo>
                      <a:pt x="6973" y="4312"/>
                    </a:lnTo>
                    <a:lnTo>
                      <a:pt x="6005" y="561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0"/>
              <p:cNvSpPr/>
              <p:nvPr/>
            </p:nvSpPr>
            <p:spPr>
              <a:xfrm>
                <a:off x="7224378" y="2768110"/>
                <a:ext cx="237751" cy="185448"/>
              </a:xfrm>
              <a:custGeom>
                <a:avLst/>
                <a:gdLst/>
                <a:ahLst/>
                <a:cxnLst/>
                <a:rect l="l" t="t" r="r" b="b"/>
                <a:pathLst>
                  <a:path w="14528" h="11332" extrusionOk="0">
                    <a:moveTo>
                      <a:pt x="1" y="1356"/>
                    </a:moveTo>
                    <a:lnTo>
                      <a:pt x="969" y="0"/>
                    </a:lnTo>
                    <a:lnTo>
                      <a:pt x="14287" y="8620"/>
                    </a:lnTo>
                    <a:cubicBezTo>
                      <a:pt x="14431" y="8717"/>
                      <a:pt x="14528" y="8864"/>
                      <a:pt x="14528" y="9104"/>
                    </a:cubicBezTo>
                    <a:cubicBezTo>
                      <a:pt x="14528" y="9298"/>
                      <a:pt x="14431" y="9542"/>
                      <a:pt x="14287" y="9735"/>
                    </a:cubicBezTo>
                    <a:lnTo>
                      <a:pt x="13513" y="10847"/>
                    </a:lnTo>
                    <a:cubicBezTo>
                      <a:pt x="13365" y="11041"/>
                      <a:pt x="13172" y="11188"/>
                      <a:pt x="12978" y="11235"/>
                    </a:cubicBezTo>
                    <a:cubicBezTo>
                      <a:pt x="12784" y="11331"/>
                      <a:pt x="12591" y="11331"/>
                      <a:pt x="12447" y="1118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0"/>
              <p:cNvSpPr/>
              <p:nvPr/>
            </p:nvSpPr>
            <p:spPr>
              <a:xfrm>
                <a:off x="7267993" y="2877466"/>
                <a:ext cx="313013" cy="95113"/>
              </a:xfrm>
              <a:custGeom>
                <a:avLst/>
                <a:gdLst/>
                <a:ahLst/>
                <a:cxnLst/>
                <a:rect l="l" t="t" r="r" b="b"/>
                <a:pathLst>
                  <a:path w="19127" h="5812" extrusionOk="0">
                    <a:moveTo>
                      <a:pt x="5618" y="1407"/>
                    </a:moveTo>
                    <a:cubicBezTo>
                      <a:pt x="1984" y="3538"/>
                      <a:pt x="1841" y="3778"/>
                      <a:pt x="582" y="5184"/>
                    </a:cubicBezTo>
                    <a:cubicBezTo>
                      <a:pt x="1" y="5812"/>
                      <a:pt x="1887" y="5378"/>
                      <a:pt x="2228" y="5327"/>
                    </a:cubicBezTo>
                    <a:cubicBezTo>
                      <a:pt x="2565" y="5281"/>
                      <a:pt x="6102" y="3100"/>
                      <a:pt x="7361" y="2763"/>
                    </a:cubicBezTo>
                    <a:cubicBezTo>
                      <a:pt x="8279" y="2519"/>
                      <a:pt x="4696" y="3925"/>
                      <a:pt x="3390" y="5327"/>
                    </a:cubicBezTo>
                    <a:cubicBezTo>
                      <a:pt x="3049" y="5715"/>
                      <a:pt x="5180" y="5327"/>
                      <a:pt x="5180" y="5327"/>
                    </a:cubicBezTo>
                    <a:lnTo>
                      <a:pt x="9879" y="3538"/>
                    </a:lnTo>
                    <a:cubicBezTo>
                      <a:pt x="9879" y="3538"/>
                      <a:pt x="5277" y="5424"/>
                      <a:pt x="6199" y="5521"/>
                    </a:cubicBezTo>
                    <a:cubicBezTo>
                      <a:pt x="7167" y="5571"/>
                      <a:pt x="8376" y="5378"/>
                      <a:pt x="8376" y="5378"/>
                    </a:cubicBezTo>
                    <a:cubicBezTo>
                      <a:pt x="8376" y="5378"/>
                      <a:pt x="9492" y="5184"/>
                      <a:pt x="10654" y="5087"/>
                    </a:cubicBezTo>
                    <a:cubicBezTo>
                      <a:pt x="11378" y="4990"/>
                      <a:pt x="11622" y="5475"/>
                      <a:pt x="13412" y="5327"/>
                    </a:cubicBezTo>
                    <a:cubicBezTo>
                      <a:pt x="17092" y="5087"/>
                      <a:pt x="17189" y="3828"/>
                      <a:pt x="17189" y="3828"/>
                    </a:cubicBezTo>
                    <a:lnTo>
                      <a:pt x="19126" y="1504"/>
                    </a:lnTo>
                    <a:lnTo>
                      <a:pt x="16414" y="342"/>
                    </a:lnTo>
                    <a:cubicBezTo>
                      <a:pt x="16414" y="342"/>
                      <a:pt x="7989" y="1"/>
                      <a:pt x="5618" y="1407"/>
                    </a:cubicBezTo>
                    <a:close/>
                  </a:path>
                </a:pathLst>
              </a:custGeom>
              <a:solidFill>
                <a:srgbClr val="9B6C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0"/>
              <p:cNvSpPr/>
              <p:nvPr/>
            </p:nvSpPr>
            <p:spPr>
              <a:xfrm>
                <a:off x="7546130" y="2508171"/>
                <a:ext cx="385150" cy="577750"/>
              </a:xfrm>
              <a:custGeom>
                <a:avLst/>
                <a:gdLst/>
                <a:ahLst/>
                <a:cxnLst/>
                <a:rect l="l" t="t" r="r" b="b"/>
                <a:pathLst>
                  <a:path w="23535" h="35304" extrusionOk="0">
                    <a:moveTo>
                      <a:pt x="21113" y="18595"/>
                    </a:moveTo>
                    <a:cubicBezTo>
                      <a:pt x="23534" y="31766"/>
                      <a:pt x="6295" y="33703"/>
                      <a:pt x="6295" y="33703"/>
                    </a:cubicBezTo>
                    <a:cubicBezTo>
                      <a:pt x="632" y="35303"/>
                      <a:pt x="2085" y="25374"/>
                      <a:pt x="0" y="21210"/>
                    </a:cubicBezTo>
                    <a:cubicBezTo>
                      <a:pt x="0" y="21210"/>
                      <a:pt x="7799" y="22953"/>
                      <a:pt x="11332" y="20532"/>
                    </a:cubicBezTo>
                    <a:cubicBezTo>
                      <a:pt x="11816" y="16368"/>
                      <a:pt x="7217" y="14818"/>
                      <a:pt x="3293" y="11382"/>
                    </a:cubicBezTo>
                    <a:cubicBezTo>
                      <a:pt x="2906" y="11382"/>
                      <a:pt x="10266" y="0"/>
                      <a:pt x="10266" y="0"/>
                    </a:cubicBezTo>
                    <a:cubicBezTo>
                      <a:pt x="10266" y="0"/>
                      <a:pt x="19323" y="10413"/>
                      <a:pt x="21113" y="185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0"/>
              <p:cNvSpPr/>
              <p:nvPr/>
            </p:nvSpPr>
            <p:spPr>
              <a:xfrm>
                <a:off x="7510502" y="2870364"/>
                <a:ext cx="63414" cy="110136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6730" extrusionOk="0">
                    <a:moveTo>
                      <a:pt x="0" y="98"/>
                    </a:moveTo>
                    <a:lnTo>
                      <a:pt x="1596" y="6587"/>
                    </a:lnTo>
                    <a:lnTo>
                      <a:pt x="3874" y="6730"/>
                    </a:lnTo>
                    <a:lnTo>
                      <a:pt x="28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0"/>
              <p:cNvSpPr/>
              <p:nvPr/>
            </p:nvSpPr>
            <p:spPr>
              <a:xfrm>
                <a:off x="7007235" y="2575566"/>
                <a:ext cx="191781" cy="222662"/>
              </a:xfrm>
              <a:custGeom>
                <a:avLst/>
                <a:gdLst/>
                <a:ahLst/>
                <a:cxnLst/>
                <a:rect l="l" t="t" r="r" b="b"/>
                <a:pathLst>
                  <a:path w="11719" h="13606" extrusionOk="0">
                    <a:moveTo>
                      <a:pt x="11091" y="1984"/>
                    </a:moveTo>
                    <a:lnTo>
                      <a:pt x="8717" y="291"/>
                    </a:lnTo>
                    <a:cubicBezTo>
                      <a:pt x="8329" y="0"/>
                      <a:pt x="7651" y="47"/>
                      <a:pt x="7458" y="485"/>
                    </a:cubicBezTo>
                    <a:cubicBezTo>
                      <a:pt x="6540" y="2906"/>
                      <a:pt x="5474" y="1984"/>
                      <a:pt x="4700" y="3049"/>
                    </a:cubicBezTo>
                    <a:lnTo>
                      <a:pt x="3828" y="4308"/>
                    </a:lnTo>
                    <a:lnTo>
                      <a:pt x="2569" y="6051"/>
                    </a:lnTo>
                    <a:lnTo>
                      <a:pt x="1891" y="6973"/>
                    </a:lnTo>
                    <a:cubicBezTo>
                      <a:pt x="1116" y="8039"/>
                      <a:pt x="2375" y="8763"/>
                      <a:pt x="388" y="10409"/>
                    </a:cubicBezTo>
                    <a:cubicBezTo>
                      <a:pt x="0" y="10700"/>
                      <a:pt x="245" y="11378"/>
                      <a:pt x="632" y="11668"/>
                    </a:cubicBezTo>
                    <a:lnTo>
                      <a:pt x="2956" y="13315"/>
                    </a:lnTo>
                    <a:cubicBezTo>
                      <a:pt x="3390" y="13605"/>
                      <a:pt x="4068" y="13605"/>
                      <a:pt x="4215" y="13121"/>
                    </a:cubicBezTo>
                    <a:cubicBezTo>
                      <a:pt x="4990" y="11041"/>
                      <a:pt x="6346" y="11862"/>
                      <a:pt x="7167" y="10700"/>
                    </a:cubicBezTo>
                    <a:lnTo>
                      <a:pt x="7799" y="9828"/>
                    </a:lnTo>
                    <a:lnTo>
                      <a:pt x="9058" y="8039"/>
                    </a:lnTo>
                    <a:lnTo>
                      <a:pt x="9929" y="6780"/>
                    </a:lnTo>
                    <a:cubicBezTo>
                      <a:pt x="10750" y="5664"/>
                      <a:pt x="9542" y="4599"/>
                      <a:pt x="11332" y="3243"/>
                    </a:cubicBezTo>
                    <a:cubicBezTo>
                      <a:pt x="11719" y="2952"/>
                      <a:pt x="11479" y="2274"/>
                      <a:pt x="11091" y="198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0"/>
              <p:cNvSpPr/>
              <p:nvPr/>
            </p:nvSpPr>
            <p:spPr>
              <a:xfrm>
                <a:off x="6867000" y="2916575"/>
                <a:ext cx="233758" cy="36227"/>
              </a:xfrm>
              <a:custGeom>
                <a:avLst/>
                <a:gdLst/>
                <a:ahLst/>
                <a:cxnLst/>
                <a:rect l="l" t="t" r="r" b="b"/>
                <a:pathLst>
                  <a:path w="14284" h="1937" extrusionOk="0">
                    <a:moveTo>
                      <a:pt x="0" y="1937"/>
                    </a:moveTo>
                    <a:lnTo>
                      <a:pt x="14283" y="1937"/>
                    </a:lnTo>
                    <a:lnTo>
                      <a:pt x="1428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0"/>
              <p:cNvSpPr/>
              <p:nvPr/>
            </p:nvSpPr>
            <p:spPr>
              <a:xfrm>
                <a:off x="7220450" y="2761007"/>
                <a:ext cx="40389" cy="48326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2953" extrusionOk="0">
                    <a:moveTo>
                      <a:pt x="2131" y="194"/>
                    </a:moveTo>
                    <a:cubicBezTo>
                      <a:pt x="1840" y="0"/>
                      <a:pt x="1453" y="144"/>
                      <a:pt x="1209" y="485"/>
                    </a:cubicBezTo>
                    <a:lnTo>
                      <a:pt x="241" y="1790"/>
                    </a:lnTo>
                    <a:cubicBezTo>
                      <a:pt x="0" y="2131"/>
                      <a:pt x="47" y="2565"/>
                      <a:pt x="337" y="2759"/>
                    </a:cubicBezTo>
                    <a:cubicBezTo>
                      <a:pt x="581" y="2952"/>
                      <a:pt x="1015" y="2856"/>
                      <a:pt x="1259" y="2518"/>
                    </a:cubicBezTo>
                    <a:lnTo>
                      <a:pt x="2228" y="1209"/>
                    </a:lnTo>
                    <a:cubicBezTo>
                      <a:pt x="2468" y="872"/>
                      <a:pt x="2422" y="434"/>
                      <a:pt x="2131" y="19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0"/>
              <p:cNvSpPr/>
              <p:nvPr/>
            </p:nvSpPr>
            <p:spPr>
              <a:xfrm>
                <a:off x="7033421" y="2677001"/>
                <a:ext cx="102216" cy="77685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747" extrusionOk="0">
                    <a:moveTo>
                      <a:pt x="5955" y="3874"/>
                    </a:moveTo>
                    <a:lnTo>
                      <a:pt x="775" y="144"/>
                    </a:lnTo>
                    <a:cubicBezTo>
                      <a:pt x="581" y="1"/>
                      <a:pt x="291" y="47"/>
                      <a:pt x="144" y="241"/>
                    </a:cubicBezTo>
                    <a:cubicBezTo>
                      <a:pt x="0" y="434"/>
                      <a:pt x="47" y="725"/>
                      <a:pt x="241" y="872"/>
                    </a:cubicBezTo>
                    <a:lnTo>
                      <a:pt x="5470" y="4599"/>
                    </a:lnTo>
                    <a:cubicBezTo>
                      <a:pt x="5664" y="4746"/>
                      <a:pt x="5955" y="4696"/>
                      <a:pt x="6102" y="4502"/>
                    </a:cubicBezTo>
                    <a:cubicBezTo>
                      <a:pt x="6245" y="4308"/>
                      <a:pt x="6199" y="4018"/>
                      <a:pt x="5955" y="38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0"/>
              <p:cNvSpPr/>
              <p:nvPr/>
            </p:nvSpPr>
            <p:spPr>
              <a:xfrm>
                <a:off x="7008823" y="2730894"/>
                <a:ext cx="83249" cy="65002"/>
              </a:xfrm>
              <a:custGeom>
                <a:avLst/>
                <a:gdLst/>
                <a:ahLst/>
                <a:cxnLst/>
                <a:rect l="l" t="t" r="r" b="b"/>
                <a:pathLst>
                  <a:path w="5087" h="3972" extrusionOk="0">
                    <a:moveTo>
                      <a:pt x="148" y="872"/>
                    </a:moveTo>
                    <a:lnTo>
                      <a:pt x="4358" y="3874"/>
                    </a:lnTo>
                    <a:cubicBezTo>
                      <a:pt x="4552" y="3971"/>
                      <a:pt x="4796" y="3921"/>
                      <a:pt x="4940" y="3727"/>
                    </a:cubicBezTo>
                    <a:cubicBezTo>
                      <a:pt x="5087" y="3533"/>
                      <a:pt x="5087" y="3243"/>
                      <a:pt x="4893" y="3146"/>
                    </a:cubicBezTo>
                    <a:lnTo>
                      <a:pt x="678" y="144"/>
                    </a:lnTo>
                    <a:cubicBezTo>
                      <a:pt x="535" y="0"/>
                      <a:pt x="291" y="97"/>
                      <a:pt x="148" y="291"/>
                    </a:cubicBezTo>
                    <a:cubicBezTo>
                      <a:pt x="0" y="485"/>
                      <a:pt x="0" y="725"/>
                      <a:pt x="148" y="87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0"/>
              <p:cNvSpPr/>
              <p:nvPr/>
            </p:nvSpPr>
            <p:spPr>
              <a:xfrm>
                <a:off x="7073043" y="2621521"/>
                <a:ext cx="102216" cy="77685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747" extrusionOk="0">
                    <a:moveTo>
                      <a:pt x="5955" y="3875"/>
                    </a:moveTo>
                    <a:lnTo>
                      <a:pt x="775" y="144"/>
                    </a:lnTo>
                    <a:cubicBezTo>
                      <a:pt x="582" y="1"/>
                      <a:pt x="291" y="47"/>
                      <a:pt x="144" y="241"/>
                    </a:cubicBezTo>
                    <a:cubicBezTo>
                      <a:pt x="1" y="435"/>
                      <a:pt x="47" y="725"/>
                      <a:pt x="241" y="873"/>
                    </a:cubicBezTo>
                    <a:lnTo>
                      <a:pt x="5470" y="4599"/>
                    </a:lnTo>
                    <a:cubicBezTo>
                      <a:pt x="5664" y="4746"/>
                      <a:pt x="5955" y="4696"/>
                      <a:pt x="6102" y="4502"/>
                    </a:cubicBezTo>
                    <a:cubicBezTo>
                      <a:pt x="6245" y="4262"/>
                      <a:pt x="6199" y="4018"/>
                      <a:pt x="5955" y="387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0"/>
              <p:cNvSpPr/>
              <p:nvPr/>
            </p:nvSpPr>
            <p:spPr>
              <a:xfrm>
                <a:off x="7116592" y="2580312"/>
                <a:ext cx="83265" cy="65002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3972" extrusionOk="0">
                    <a:moveTo>
                      <a:pt x="4894" y="3100"/>
                    </a:moveTo>
                    <a:lnTo>
                      <a:pt x="679" y="98"/>
                    </a:lnTo>
                    <a:cubicBezTo>
                      <a:pt x="536" y="1"/>
                      <a:pt x="291" y="47"/>
                      <a:pt x="148" y="241"/>
                    </a:cubicBezTo>
                    <a:cubicBezTo>
                      <a:pt x="1" y="435"/>
                      <a:pt x="1" y="725"/>
                      <a:pt x="195" y="822"/>
                    </a:cubicBezTo>
                    <a:lnTo>
                      <a:pt x="4409" y="3824"/>
                    </a:lnTo>
                    <a:cubicBezTo>
                      <a:pt x="4553" y="3972"/>
                      <a:pt x="4797" y="3875"/>
                      <a:pt x="4940" y="3681"/>
                    </a:cubicBezTo>
                    <a:cubicBezTo>
                      <a:pt x="5087" y="3487"/>
                      <a:pt x="5087" y="3243"/>
                      <a:pt x="4894" y="310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0"/>
              <p:cNvSpPr/>
              <p:nvPr/>
            </p:nvSpPr>
            <p:spPr>
              <a:xfrm>
                <a:off x="6848732" y="2888563"/>
                <a:ext cx="270284" cy="32534"/>
              </a:xfrm>
              <a:custGeom>
                <a:avLst/>
                <a:gdLst/>
                <a:ahLst/>
                <a:cxnLst/>
                <a:rect l="l" t="t" r="r" b="b"/>
                <a:pathLst>
                  <a:path w="16516" h="1988" extrusionOk="0">
                    <a:moveTo>
                      <a:pt x="15837" y="1"/>
                    </a:moveTo>
                    <a:lnTo>
                      <a:pt x="679" y="1"/>
                    </a:lnTo>
                    <a:cubicBezTo>
                      <a:pt x="291" y="1"/>
                      <a:pt x="1" y="291"/>
                      <a:pt x="1" y="632"/>
                    </a:cubicBezTo>
                    <a:lnTo>
                      <a:pt x="1" y="1357"/>
                    </a:lnTo>
                    <a:cubicBezTo>
                      <a:pt x="1" y="1697"/>
                      <a:pt x="291" y="1988"/>
                      <a:pt x="679" y="1988"/>
                    </a:cubicBezTo>
                    <a:lnTo>
                      <a:pt x="15837" y="1988"/>
                    </a:lnTo>
                    <a:cubicBezTo>
                      <a:pt x="16225" y="1988"/>
                      <a:pt x="16515" y="1697"/>
                      <a:pt x="16515" y="1357"/>
                    </a:cubicBezTo>
                    <a:lnTo>
                      <a:pt x="16515" y="632"/>
                    </a:lnTo>
                    <a:cubicBezTo>
                      <a:pt x="16515" y="291"/>
                      <a:pt x="16225" y="1"/>
                      <a:pt x="158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0"/>
              <p:cNvSpPr/>
              <p:nvPr/>
            </p:nvSpPr>
            <p:spPr>
              <a:xfrm>
                <a:off x="5661586" y="3109698"/>
                <a:ext cx="582496" cy="126812"/>
              </a:xfrm>
              <a:custGeom>
                <a:avLst/>
                <a:gdLst/>
                <a:ahLst/>
                <a:cxnLst/>
                <a:rect l="l" t="t" r="r" b="b"/>
                <a:pathLst>
                  <a:path w="35594" h="7749" extrusionOk="0">
                    <a:moveTo>
                      <a:pt x="35594" y="7749"/>
                    </a:moveTo>
                    <a:lnTo>
                      <a:pt x="6489" y="7652"/>
                    </a:lnTo>
                    <a:lnTo>
                      <a:pt x="148" y="5955"/>
                    </a:lnTo>
                    <a:lnTo>
                      <a:pt x="1" y="2035"/>
                    </a:lnTo>
                    <a:lnTo>
                      <a:pt x="7314" y="1"/>
                    </a:lnTo>
                    <a:lnTo>
                      <a:pt x="35594" y="24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0"/>
              <p:cNvSpPr/>
              <p:nvPr/>
            </p:nvSpPr>
            <p:spPr>
              <a:xfrm>
                <a:off x="5764609" y="3097031"/>
                <a:ext cx="481835" cy="149756"/>
              </a:xfrm>
              <a:custGeom>
                <a:avLst/>
                <a:gdLst/>
                <a:ahLst/>
                <a:cxnLst/>
                <a:rect l="l" t="t" r="r" b="b"/>
                <a:pathLst>
                  <a:path w="29443" h="9151" extrusionOk="0">
                    <a:moveTo>
                      <a:pt x="29299" y="0"/>
                    </a:moveTo>
                    <a:lnTo>
                      <a:pt x="6152" y="97"/>
                    </a:lnTo>
                    <a:cubicBezTo>
                      <a:pt x="4165" y="143"/>
                      <a:pt x="2325" y="821"/>
                      <a:pt x="1213" y="1983"/>
                    </a:cubicBezTo>
                    <a:cubicBezTo>
                      <a:pt x="438" y="2758"/>
                      <a:pt x="1" y="3680"/>
                      <a:pt x="51" y="4695"/>
                    </a:cubicBezTo>
                    <a:cubicBezTo>
                      <a:pt x="51" y="7167"/>
                      <a:pt x="2859" y="9150"/>
                      <a:pt x="6249" y="9150"/>
                    </a:cubicBezTo>
                    <a:lnTo>
                      <a:pt x="29442" y="9104"/>
                    </a:lnTo>
                    <a:lnTo>
                      <a:pt x="29442" y="7794"/>
                    </a:lnTo>
                    <a:lnTo>
                      <a:pt x="6249" y="7845"/>
                    </a:lnTo>
                    <a:cubicBezTo>
                      <a:pt x="3584" y="7845"/>
                      <a:pt x="1356" y="6392"/>
                      <a:pt x="1356" y="4649"/>
                    </a:cubicBezTo>
                    <a:cubicBezTo>
                      <a:pt x="1356" y="4017"/>
                      <a:pt x="1600" y="3436"/>
                      <a:pt x="2131" y="2905"/>
                    </a:cubicBezTo>
                    <a:cubicBezTo>
                      <a:pt x="3003" y="1983"/>
                      <a:pt x="4552" y="1453"/>
                      <a:pt x="6152" y="1402"/>
                    </a:cubicBezTo>
                    <a:lnTo>
                      <a:pt x="29299" y="1306"/>
                    </a:lnTo>
                    <a:lnTo>
                      <a:pt x="292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0"/>
              <p:cNvSpPr/>
              <p:nvPr/>
            </p:nvSpPr>
            <p:spPr>
              <a:xfrm>
                <a:off x="5564143" y="3109698"/>
                <a:ext cx="453294" cy="126812"/>
              </a:xfrm>
              <a:custGeom>
                <a:avLst/>
                <a:gdLst/>
                <a:ahLst/>
                <a:cxnLst/>
                <a:rect l="l" t="t" r="r" b="b"/>
                <a:pathLst>
                  <a:path w="27699" h="7749" extrusionOk="0">
                    <a:moveTo>
                      <a:pt x="27699" y="7749"/>
                    </a:moveTo>
                    <a:lnTo>
                      <a:pt x="5036" y="7652"/>
                    </a:lnTo>
                    <a:lnTo>
                      <a:pt x="97" y="5955"/>
                    </a:lnTo>
                    <a:lnTo>
                      <a:pt x="0" y="2035"/>
                    </a:lnTo>
                    <a:lnTo>
                      <a:pt x="5664" y="1"/>
                    </a:lnTo>
                    <a:lnTo>
                      <a:pt x="27699" y="24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0"/>
              <p:cNvSpPr/>
              <p:nvPr/>
            </p:nvSpPr>
            <p:spPr>
              <a:xfrm>
                <a:off x="5547467" y="3098602"/>
                <a:ext cx="481818" cy="149756"/>
              </a:xfrm>
              <a:custGeom>
                <a:avLst/>
                <a:gdLst/>
                <a:ahLst/>
                <a:cxnLst/>
                <a:rect l="l" t="t" r="r" b="b"/>
                <a:pathLst>
                  <a:path w="29442" h="9151" extrusionOk="0">
                    <a:moveTo>
                      <a:pt x="29299" y="1"/>
                    </a:moveTo>
                    <a:lnTo>
                      <a:pt x="6152" y="98"/>
                    </a:lnTo>
                    <a:cubicBezTo>
                      <a:pt x="4165" y="98"/>
                      <a:pt x="2325" y="776"/>
                      <a:pt x="1213" y="1938"/>
                    </a:cubicBezTo>
                    <a:cubicBezTo>
                      <a:pt x="438" y="2713"/>
                      <a:pt x="1" y="3681"/>
                      <a:pt x="51" y="4650"/>
                    </a:cubicBezTo>
                    <a:cubicBezTo>
                      <a:pt x="51" y="7117"/>
                      <a:pt x="2859" y="9151"/>
                      <a:pt x="6249" y="9151"/>
                    </a:cubicBezTo>
                    <a:lnTo>
                      <a:pt x="29442" y="9054"/>
                    </a:lnTo>
                    <a:lnTo>
                      <a:pt x="29442" y="7749"/>
                    </a:lnTo>
                    <a:lnTo>
                      <a:pt x="6249" y="7845"/>
                    </a:lnTo>
                    <a:cubicBezTo>
                      <a:pt x="3584" y="7845"/>
                      <a:pt x="1356" y="6342"/>
                      <a:pt x="1356" y="4599"/>
                    </a:cubicBezTo>
                    <a:cubicBezTo>
                      <a:pt x="1356" y="4018"/>
                      <a:pt x="1600" y="3391"/>
                      <a:pt x="2131" y="2856"/>
                    </a:cubicBezTo>
                    <a:cubicBezTo>
                      <a:pt x="3003" y="1938"/>
                      <a:pt x="4552" y="1403"/>
                      <a:pt x="6152" y="1403"/>
                    </a:cubicBezTo>
                    <a:lnTo>
                      <a:pt x="29299" y="1306"/>
                    </a:lnTo>
                    <a:lnTo>
                      <a:pt x="292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40"/>
              <p:cNvSpPr/>
              <p:nvPr/>
            </p:nvSpPr>
            <p:spPr>
              <a:xfrm>
                <a:off x="5731679" y="2961472"/>
                <a:ext cx="581678" cy="126812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7749" extrusionOk="0">
                    <a:moveTo>
                      <a:pt x="35543" y="7748"/>
                    </a:moveTo>
                    <a:lnTo>
                      <a:pt x="6443" y="7702"/>
                    </a:lnTo>
                    <a:lnTo>
                      <a:pt x="97" y="5959"/>
                    </a:lnTo>
                    <a:lnTo>
                      <a:pt x="1" y="2034"/>
                    </a:lnTo>
                    <a:lnTo>
                      <a:pt x="7264" y="1"/>
                    </a:lnTo>
                    <a:lnTo>
                      <a:pt x="35543" y="24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40"/>
              <p:cNvSpPr/>
              <p:nvPr/>
            </p:nvSpPr>
            <p:spPr>
              <a:xfrm>
                <a:off x="5834702" y="2949624"/>
                <a:ext cx="481066" cy="149756"/>
              </a:xfrm>
              <a:custGeom>
                <a:avLst/>
                <a:gdLst/>
                <a:ahLst/>
                <a:cxnLst/>
                <a:rect l="l" t="t" r="r" b="b"/>
                <a:pathLst>
                  <a:path w="29396" h="9151" extrusionOk="0">
                    <a:moveTo>
                      <a:pt x="29248" y="0"/>
                    </a:moveTo>
                    <a:lnTo>
                      <a:pt x="6102" y="97"/>
                    </a:lnTo>
                    <a:cubicBezTo>
                      <a:pt x="4119" y="97"/>
                      <a:pt x="2279" y="775"/>
                      <a:pt x="1163" y="1937"/>
                    </a:cubicBezTo>
                    <a:cubicBezTo>
                      <a:pt x="388" y="2712"/>
                      <a:pt x="1" y="3680"/>
                      <a:pt x="1" y="4649"/>
                    </a:cubicBezTo>
                    <a:cubicBezTo>
                      <a:pt x="51" y="7117"/>
                      <a:pt x="2809" y="9150"/>
                      <a:pt x="6199" y="9150"/>
                    </a:cubicBezTo>
                    <a:lnTo>
                      <a:pt x="6249" y="9150"/>
                    </a:lnTo>
                    <a:lnTo>
                      <a:pt x="29396" y="9054"/>
                    </a:lnTo>
                    <a:lnTo>
                      <a:pt x="29396" y="7748"/>
                    </a:lnTo>
                    <a:lnTo>
                      <a:pt x="6199" y="7845"/>
                    </a:lnTo>
                    <a:cubicBezTo>
                      <a:pt x="3584" y="7845"/>
                      <a:pt x="1310" y="6392"/>
                      <a:pt x="1310" y="4649"/>
                    </a:cubicBezTo>
                    <a:cubicBezTo>
                      <a:pt x="1310" y="4017"/>
                      <a:pt x="1550" y="3390"/>
                      <a:pt x="2085" y="2855"/>
                    </a:cubicBezTo>
                    <a:cubicBezTo>
                      <a:pt x="3003" y="1937"/>
                      <a:pt x="4506" y="1403"/>
                      <a:pt x="6102" y="1403"/>
                    </a:cubicBezTo>
                    <a:lnTo>
                      <a:pt x="29299" y="1306"/>
                    </a:lnTo>
                    <a:lnTo>
                      <a:pt x="292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0"/>
              <p:cNvSpPr/>
              <p:nvPr/>
            </p:nvSpPr>
            <p:spPr>
              <a:xfrm>
                <a:off x="5633418" y="2961472"/>
                <a:ext cx="453294" cy="126812"/>
              </a:xfrm>
              <a:custGeom>
                <a:avLst/>
                <a:gdLst/>
                <a:ahLst/>
                <a:cxnLst/>
                <a:rect l="l" t="t" r="r" b="b"/>
                <a:pathLst>
                  <a:path w="27699" h="7749" extrusionOk="0">
                    <a:moveTo>
                      <a:pt x="27698" y="7748"/>
                    </a:moveTo>
                    <a:lnTo>
                      <a:pt x="5036" y="7702"/>
                    </a:lnTo>
                    <a:lnTo>
                      <a:pt x="97" y="5959"/>
                    </a:lnTo>
                    <a:lnTo>
                      <a:pt x="0" y="2034"/>
                    </a:lnTo>
                    <a:lnTo>
                      <a:pt x="5668" y="1"/>
                    </a:lnTo>
                    <a:lnTo>
                      <a:pt x="27698" y="24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0"/>
              <p:cNvSpPr/>
              <p:nvPr/>
            </p:nvSpPr>
            <p:spPr>
              <a:xfrm>
                <a:off x="5617559" y="2950376"/>
                <a:ext cx="481066" cy="149822"/>
              </a:xfrm>
              <a:custGeom>
                <a:avLst/>
                <a:gdLst/>
                <a:ahLst/>
                <a:cxnLst/>
                <a:rect l="l" t="t" r="r" b="b"/>
                <a:pathLst>
                  <a:path w="29396" h="9155" extrusionOk="0">
                    <a:moveTo>
                      <a:pt x="29248" y="1"/>
                    </a:moveTo>
                    <a:lnTo>
                      <a:pt x="6102" y="98"/>
                    </a:lnTo>
                    <a:cubicBezTo>
                      <a:pt x="4165" y="98"/>
                      <a:pt x="2278" y="826"/>
                      <a:pt x="1163" y="1988"/>
                    </a:cubicBezTo>
                    <a:cubicBezTo>
                      <a:pt x="388" y="2763"/>
                      <a:pt x="1" y="3681"/>
                      <a:pt x="1" y="4649"/>
                    </a:cubicBezTo>
                    <a:cubicBezTo>
                      <a:pt x="51" y="7167"/>
                      <a:pt x="2809" y="9155"/>
                      <a:pt x="6199" y="9155"/>
                    </a:cubicBezTo>
                    <a:lnTo>
                      <a:pt x="6249" y="9155"/>
                    </a:lnTo>
                    <a:lnTo>
                      <a:pt x="29396" y="9058"/>
                    </a:lnTo>
                    <a:lnTo>
                      <a:pt x="29396" y="7749"/>
                    </a:lnTo>
                    <a:lnTo>
                      <a:pt x="6199" y="7845"/>
                    </a:lnTo>
                    <a:cubicBezTo>
                      <a:pt x="3537" y="7845"/>
                      <a:pt x="1310" y="6393"/>
                      <a:pt x="1310" y="4649"/>
                    </a:cubicBezTo>
                    <a:cubicBezTo>
                      <a:pt x="1310" y="4022"/>
                      <a:pt x="1550" y="3390"/>
                      <a:pt x="2085" y="2860"/>
                    </a:cubicBezTo>
                    <a:cubicBezTo>
                      <a:pt x="3003" y="1988"/>
                      <a:pt x="4506" y="1407"/>
                      <a:pt x="6102" y="1407"/>
                    </a:cubicBezTo>
                    <a:lnTo>
                      <a:pt x="29299" y="1310"/>
                    </a:lnTo>
                    <a:lnTo>
                      <a:pt x="292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0"/>
              <p:cNvSpPr/>
              <p:nvPr/>
            </p:nvSpPr>
            <p:spPr>
              <a:xfrm>
                <a:off x="5686463" y="2815594"/>
                <a:ext cx="581678" cy="126796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7748" extrusionOk="0">
                    <a:moveTo>
                      <a:pt x="35543" y="7748"/>
                    </a:moveTo>
                    <a:lnTo>
                      <a:pt x="6439" y="7701"/>
                    </a:lnTo>
                    <a:lnTo>
                      <a:pt x="97" y="5958"/>
                    </a:lnTo>
                    <a:lnTo>
                      <a:pt x="1" y="2034"/>
                    </a:lnTo>
                    <a:lnTo>
                      <a:pt x="7264" y="0"/>
                    </a:lnTo>
                    <a:lnTo>
                      <a:pt x="35543" y="24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0"/>
              <p:cNvSpPr/>
              <p:nvPr/>
            </p:nvSpPr>
            <p:spPr>
              <a:xfrm>
                <a:off x="5788668" y="2803729"/>
                <a:ext cx="481818" cy="149756"/>
              </a:xfrm>
              <a:custGeom>
                <a:avLst/>
                <a:gdLst/>
                <a:ahLst/>
                <a:cxnLst/>
                <a:rect l="l" t="t" r="r" b="b"/>
                <a:pathLst>
                  <a:path w="29442" h="9151" extrusionOk="0">
                    <a:moveTo>
                      <a:pt x="29298" y="1"/>
                    </a:moveTo>
                    <a:lnTo>
                      <a:pt x="6152" y="97"/>
                    </a:lnTo>
                    <a:cubicBezTo>
                      <a:pt x="4165" y="97"/>
                      <a:pt x="2325" y="775"/>
                      <a:pt x="1213" y="1938"/>
                    </a:cubicBezTo>
                    <a:cubicBezTo>
                      <a:pt x="438" y="2712"/>
                      <a:pt x="0" y="3681"/>
                      <a:pt x="51" y="4649"/>
                    </a:cubicBezTo>
                    <a:cubicBezTo>
                      <a:pt x="51" y="7117"/>
                      <a:pt x="2859" y="9151"/>
                      <a:pt x="6249" y="9151"/>
                    </a:cubicBezTo>
                    <a:lnTo>
                      <a:pt x="29442" y="9054"/>
                    </a:lnTo>
                    <a:lnTo>
                      <a:pt x="29442" y="7748"/>
                    </a:lnTo>
                    <a:lnTo>
                      <a:pt x="6249" y="7845"/>
                    </a:lnTo>
                    <a:cubicBezTo>
                      <a:pt x="3584" y="7845"/>
                      <a:pt x="1356" y="6393"/>
                      <a:pt x="1356" y="4649"/>
                    </a:cubicBezTo>
                    <a:cubicBezTo>
                      <a:pt x="1356" y="4018"/>
                      <a:pt x="1600" y="3390"/>
                      <a:pt x="2131" y="2856"/>
                    </a:cubicBezTo>
                    <a:cubicBezTo>
                      <a:pt x="3003" y="1938"/>
                      <a:pt x="4552" y="1403"/>
                      <a:pt x="6152" y="1403"/>
                    </a:cubicBezTo>
                    <a:lnTo>
                      <a:pt x="29298" y="1306"/>
                    </a:lnTo>
                    <a:lnTo>
                      <a:pt x="292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0"/>
              <p:cNvSpPr/>
              <p:nvPr/>
            </p:nvSpPr>
            <p:spPr>
              <a:xfrm>
                <a:off x="5588203" y="2815594"/>
                <a:ext cx="453294" cy="126796"/>
              </a:xfrm>
              <a:custGeom>
                <a:avLst/>
                <a:gdLst/>
                <a:ahLst/>
                <a:cxnLst/>
                <a:rect l="l" t="t" r="r" b="b"/>
                <a:pathLst>
                  <a:path w="27699" h="7748" extrusionOk="0">
                    <a:moveTo>
                      <a:pt x="27698" y="7748"/>
                    </a:moveTo>
                    <a:lnTo>
                      <a:pt x="5036" y="7701"/>
                    </a:lnTo>
                    <a:lnTo>
                      <a:pt x="97" y="5958"/>
                    </a:lnTo>
                    <a:lnTo>
                      <a:pt x="0" y="2034"/>
                    </a:lnTo>
                    <a:lnTo>
                      <a:pt x="5664" y="0"/>
                    </a:lnTo>
                    <a:lnTo>
                      <a:pt x="27698" y="2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0"/>
              <p:cNvSpPr/>
              <p:nvPr/>
            </p:nvSpPr>
            <p:spPr>
              <a:xfrm>
                <a:off x="5571526" y="2804498"/>
                <a:ext cx="481818" cy="149822"/>
              </a:xfrm>
              <a:custGeom>
                <a:avLst/>
                <a:gdLst/>
                <a:ahLst/>
                <a:cxnLst/>
                <a:rect l="l" t="t" r="r" b="b"/>
                <a:pathLst>
                  <a:path w="29442" h="9155" extrusionOk="0">
                    <a:moveTo>
                      <a:pt x="29298" y="0"/>
                    </a:moveTo>
                    <a:lnTo>
                      <a:pt x="6152" y="97"/>
                    </a:lnTo>
                    <a:cubicBezTo>
                      <a:pt x="4165" y="97"/>
                      <a:pt x="2325" y="825"/>
                      <a:pt x="1213" y="1987"/>
                    </a:cubicBezTo>
                    <a:cubicBezTo>
                      <a:pt x="438" y="2762"/>
                      <a:pt x="0" y="3680"/>
                      <a:pt x="51" y="4649"/>
                    </a:cubicBezTo>
                    <a:cubicBezTo>
                      <a:pt x="97" y="7167"/>
                      <a:pt x="2859" y="9154"/>
                      <a:pt x="6249" y="9154"/>
                    </a:cubicBezTo>
                    <a:lnTo>
                      <a:pt x="29442" y="9057"/>
                    </a:lnTo>
                    <a:lnTo>
                      <a:pt x="29442" y="7748"/>
                    </a:lnTo>
                    <a:lnTo>
                      <a:pt x="6249" y="7845"/>
                    </a:lnTo>
                    <a:cubicBezTo>
                      <a:pt x="6206" y="7846"/>
                      <a:pt x="6164" y="7846"/>
                      <a:pt x="6121" y="7846"/>
                    </a:cubicBezTo>
                    <a:cubicBezTo>
                      <a:pt x="3560" y="7846"/>
                      <a:pt x="1356" y="6364"/>
                      <a:pt x="1356" y="4649"/>
                    </a:cubicBezTo>
                    <a:cubicBezTo>
                      <a:pt x="1356" y="4021"/>
                      <a:pt x="1600" y="3390"/>
                      <a:pt x="2131" y="2859"/>
                    </a:cubicBezTo>
                    <a:cubicBezTo>
                      <a:pt x="3003" y="1987"/>
                      <a:pt x="4552" y="1406"/>
                      <a:pt x="6152" y="1406"/>
                    </a:cubicBezTo>
                    <a:lnTo>
                      <a:pt x="29298" y="1309"/>
                    </a:lnTo>
                    <a:lnTo>
                      <a:pt x="2929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0"/>
              <p:cNvSpPr/>
              <p:nvPr/>
            </p:nvSpPr>
            <p:spPr>
              <a:xfrm>
                <a:off x="5660825" y="3012350"/>
                <a:ext cx="3083395" cy="2130913"/>
              </a:xfrm>
              <a:custGeom>
                <a:avLst/>
                <a:gdLst/>
                <a:ahLst/>
                <a:cxnLst/>
                <a:rect l="l" t="t" r="r" b="b"/>
                <a:pathLst>
                  <a:path w="188414" h="125127" extrusionOk="0">
                    <a:moveTo>
                      <a:pt x="134664" y="16367"/>
                    </a:moveTo>
                    <a:lnTo>
                      <a:pt x="134664" y="0"/>
                    </a:lnTo>
                    <a:lnTo>
                      <a:pt x="53506" y="0"/>
                    </a:lnTo>
                    <a:lnTo>
                      <a:pt x="53506" y="16367"/>
                    </a:lnTo>
                    <a:lnTo>
                      <a:pt x="0" y="16367"/>
                    </a:lnTo>
                    <a:lnTo>
                      <a:pt x="0" y="125127"/>
                    </a:lnTo>
                    <a:lnTo>
                      <a:pt x="53506" y="125127"/>
                    </a:lnTo>
                    <a:lnTo>
                      <a:pt x="62803" y="125127"/>
                    </a:lnTo>
                    <a:lnTo>
                      <a:pt x="125610" y="125127"/>
                    </a:lnTo>
                    <a:lnTo>
                      <a:pt x="134664" y="125127"/>
                    </a:lnTo>
                    <a:lnTo>
                      <a:pt x="188414" y="125127"/>
                    </a:lnTo>
                    <a:lnTo>
                      <a:pt x="188414" y="1636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0"/>
              <p:cNvSpPr/>
              <p:nvPr/>
            </p:nvSpPr>
            <p:spPr>
              <a:xfrm>
                <a:off x="5903326" y="3825295"/>
                <a:ext cx="542811" cy="1033368"/>
              </a:xfrm>
              <a:custGeom>
                <a:avLst/>
                <a:gdLst/>
                <a:ahLst/>
                <a:cxnLst/>
                <a:rect l="l" t="t" r="r" b="b"/>
                <a:pathLst>
                  <a:path w="33169" h="63145" extrusionOk="0">
                    <a:moveTo>
                      <a:pt x="1" y="63145"/>
                    </a:moveTo>
                    <a:lnTo>
                      <a:pt x="33169" y="63145"/>
                    </a:lnTo>
                    <a:lnTo>
                      <a:pt x="33169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0"/>
              <p:cNvSpPr/>
              <p:nvPr/>
            </p:nvSpPr>
            <p:spPr>
              <a:xfrm>
                <a:off x="7959041" y="3825295"/>
                <a:ext cx="542827" cy="1033368"/>
              </a:xfrm>
              <a:custGeom>
                <a:avLst/>
                <a:gdLst/>
                <a:ahLst/>
                <a:cxnLst/>
                <a:rect l="l" t="t" r="r" b="b"/>
                <a:pathLst>
                  <a:path w="33170" h="63145" extrusionOk="0">
                    <a:moveTo>
                      <a:pt x="1" y="63145"/>
                    </a:moveTo>
                    <a:lnTo>
                      <a:pt x="33169" y="63145"/>
                    </a:lnTo>
                    <a:lnTo>
                      <a:pt x="33169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0"/>
              <p:cNvSpPr/>
              <p:nvPr/>
            </p:nvSpPr>
            <p:spPr>
              <a:xfrm>
                <a:off x="6849567" y="3626401"/>
                <a:ext cx="702124" cy="1218816"/>
              </a:xfrm>
              <a:custGeom>
                <a:avLst/>
                <a:gdLst/>
                <a:ahLst/>
                <a:cxnLst/>
                <a:rect l="l" t="t" r="r" b="b"/>
                <a:pathLst>
                  <a:path w="42904" h="74477" extrusionOk="0">
                    <a:moveTo>
                      <a:pt x="0" y="74476"/>
                    </a:moveTo>
                    <a:lnTo>
                      <a:pt x="42903" y="74476"/>
                    </a:lnTo>
                    <a:lnTo>
                      <a:pt x="42903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0"/>
              <p:cNvSpPr/>
              <p:nvPr/>
            </p:nvSpPr>
            <p:spPr>
              <a:xfrm>
                <a:off x="5903326" y="3488518"/>
                <a:ext cx="542811" cy="258354"/>
              </a:xfrm>
              <a:custGeom>
                <a:avLst/>
                <a:gdLst/>
                <a:ahLst/>
                <a:cxnLst/>
                <a:rect l="l" t="t" r="r" b="b"/>
                <a:pathLst>
                  <a:path w="33169" h="15787" extrusionOk="0">
                    <a:moveTo>
                      <a:pt x="1" y="15786"/>
                    </a:moveTo>
                    <a:lnTo>
                      <a:pt x="33169" y="15786"/>
                    </a:lnTo>
                    <a:lnTo>
                      <a:pt x="33169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40"/>
              <p:cNvSpPr/>
              <p:nvPr/>
            </p:nvSpPr>
            <p:spPr>
              <a:xfrm>
                <a:off x="7959041" y="3488518"/>
                <a:ext cx="542827" cy="258354"/>
              </a:xfrm>
              <a:custGeom>
                <a:avLst/>
                <a:gdLst/>
                <a:ahLst/>
                <a:cxnLst/>
                <a:rect l="l" t="t" r="r" b="b"/>
                <a:pathLst>
                  <a:path w="33170" h="15787" extrusionOk="0">
                    <a:moveTo>
                      <a:pt x="1" y="0"/>
                    </a:moveTo>
                    <a:lnTo>
                      <a:pt x="1" y="15786"/>
                    </a:lnTo>
                    <a:lnTo>
                      <a:pt x="33169" y="15786"/>
                    </a:lnTo>
                    <a:lnTo>
                      <a:pt x="3316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0"/>
              <p:cNvSpPr/>
              <p:nvPr/>
            </p:nvSpPr>
            <p:spPr>
              <a:xfrm>
                <a:off x="6849567" y="3239676"/>
                <a:ext cx="702124" cy="297156"/>
              </a:xfrm>
              <a:custGeom>
                <a:avLst/>
                <a:gdLst/>
                <a:ahLst/>
                <a:cxnLst/>
                <a:rect l="l" t="t" r="r" b="b"/>
                <a:pathLst>
                  <a:path w="42904" h="18158" extrusionOk="0">
                    <a:moveTo>
                      <a:pt x="0" y="18157"/>
                    </a:moveTo>
                    <a:lnTo>
                      <a:pt x="42903" y="18157"/>
                    </a:lnTo>
                    <a:lnTo>
                      <a:pt x="4290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91" name="Google Shape;1291;p40"/>
              <p:cNvGrpSpPr/>
              <p:nvPr/>
            </p:nvGrpSpPr>
            <p:grpSpPr>
              <a:xfrm>
                <a:off x="5903326" y="3239676"/>
                <a:ext cx="2598542" cy="1619014"/>
                <a:chOff x="5903326" y="3239676"/>
                <a:chExt cx="2598542" cy="1619014"/>
              </a:xfrm>
            </p:grpSpPr>
            <p:sp>
              <p:nvSpPr>
                <p:cNvPr id="1292" name="Google Shape;1292;p40"/>
                <p:cNvSpPr/>
                <p:nvPr/>
              </p:nvSpPr>
              <p:spPr>
                <a:xfrm>
                  <a:off x="5903326" y="4341998"/>
                  <a:ext cx="542811" cy="516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69" h="31573" extrusionOk="0">
                      <a:moveTo>
                        <a:pt x="33169" y="31573"/>
                      </a:moveTo>
                      <a:lnTo>
                        <a:pt x="16561" y="0"/>
                      </a:lnTo>
                      <a:lnTo>
                        <a:pt x="1" y="31573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40"/>
                <p:cNvSpPr/>
                <p:nvPr/>
              </p:nvSpPr>
              <p:spPr>
                <a:xfrm>
                  <a:off x="7959041" y="4341998"/>
                  <a:ext cx="542827" cy="516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70" h="31573" extrusionOk="0">
                      <a:moveTo>
                        <a:pt x="33169" y="31573"/>
                      </a:moveTo>
                      <a:lnTo>
                        <a:pt x="16608" y="0"/>
                      </a:lnTo>
                      <a:lnTo>
                        <a:pt x="1" y="31573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40"/>
                <p:cNvSpPr/>
                <p:nvPr/>
              </p:nvSpPr>
              <p:spPr>
                <a:xfrm>
                  <a:off x="6849567" y="4235800"/>
                  <a:ext cx="702124" cy="609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04" h="37241" extrusionOk="0">
                      <a:moveTo>
                        <a:pt x="42903" y="37240"/>
                      </a:moveTo>
                      <a:lnTo>
                        <a:pt x="21450" y="1"/>
                      </a:lnTo>
                      <a:lnTo>
                        <a:pt x="0" y="3724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40"/>
                <p:cNvSpPr/>
                <p:nvPr/>
              </p:nvSpPr>
              <p:spPr>
                <a:xfrm>
                  <a:off x="5903326" y="3617661"/>
                  <a:ext cx="542811" cy="12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69" h="7896" extrusionOk="0">
                      <a:moveTo>
                        <a:pt x="33169" y="7895"/>
                      </a:moveTo>
                      <a:lnTo>
                        <a:pt x="16561" y="0"/>
                      </a:lnTo>
                      <a:lnTo>
                        <a:pt x="1" y="7895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40"/>
                <p:cNvSpPr/>
                <p:nvPr/>
              </p:nvSpPr>
              <p:spPr>
                <a:xfrm>
                  <a:off x="7959041" y="3617661"/>
                  <a:ext cx="542827" cy="12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70" h="7896" extrusionOk="0">
                      <a:moveTo>
                        <a:pt x="1" y="7895"/>
                      </a:moveTo>
                      <a:lnTo>
                        <a:pt x="33169" y="7895"/>
                      </a:lnTo>
                      <a:lnTo>
                        <a:pt x="1660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" name="Google Shape;1297;p40"/>
                <p:cNvSpPr/>
                <p:nvPr/>
              </p:nvSpPr>
              <p:spPr>
                <a:xfrm>
                  <a:off x="6849567" y="3388654"/>
                  <a:ext cx="702124" cy="148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04" h="9055" extrusionOk="0">
                      <a:moveTo>
                        <a:pt x="42903" y="9054"/>
                      </a:moveTo>
                      <a:lnTo>
                        <a:pt x="21450" y="1"/>
                      </a:lnTo>
                      <a:lnTo>
                        <a:pt x="0" y="905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" name="Google Shape;1298;p40"/>
                <p:cNvSpPr/>
                <p:nvPr/>
              </p:nvSpPr>
              <p:spPr>
                <a:xfrm>
                  <a:off x="5903326" y="3825295"/>
                  <a:ext cx="542811" cy="516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69" h="31573" extrusionOk="0">
                      <a:moveTo>
                        <a:pt x="1" y="0"/>
                      </a:moveTo>
                      <a:lnTo>
                        <a:pt x="16561" y="31572"/>
                      </a:lnTo>
                      <a:lnTo>
                        <a:pt x="3316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" name="Google Shape;1299;p40"/>
                <p:cNvSpPr/>
                <p:nvPr/>
              </p:nvSpPr>
              <p:spPr>
                <a:xfrm>
                  <a:off x="7959041" y="3825295"/>
                  <a:ext cx="542827" cy="516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70" h="31573" extrusionOk="0">
                      <a:moveTo>
                        <a:pt x="1" y="0"/>
                      </a:moveTo>
                      <a:lnTo>
                        <a:pt x="16608" y="31572"/>
                      </a:lnTo>
                      <a:lnTo>
                        <a:pt x="3316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0" name="Google Shape;1300;p40"/>
                <p:cNvSpPr/>
                <p:nvPr/>
              </p:nvSpPr>
              <p:spPr>
                <a:xfrm>
                  <a:off x="6849567" y="3626401"/>
                  <a:ext cx="702124" cy="609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04" h="37237" extrusionOk="0">
                      <a:moveTo>
                        <a:pt x="0" y="1"/>
                      </a:moveTo>
                      <a:lnTo>
                        <a:pt x="21450" y="37237"/>
                      </a:lnTo>
                      <a:lnTo>
                        <a:pt x="4290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40"/>
                <p:cNvSpPr/>
                <p:nvPr/>
              </p:nvSpPr>
              <p:spPr>
                <a:xfrm>
                  <a:off x="5903326" y="3488518"/>
                  <a:ext cx="542811" cy="129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69" h="7892" extrusionOk="0">
                      <a:moveTo>
                        <a:pt x="1" y="0"/>
                      </a:moveTo>
                      <a:lnTo>
                        <a:pt x="16561" y="7891"/>
                      </a:lnTo>
                      <a:lnTo>
                        <a:pt x="3316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40"/>
                <p:cNvSpPr/>
                <p:nvPr/>
              </p:nvSpPr>
              <p:spPr>
                <a:xfrm>
                  <a:off x="7959041" y="3488518"/>
                  <a:ext cx="542827" cy="129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70" h="7892" extrusionOk="0">
                      <a:moveTo>
                        <a:pt x="1" y="0"/>
                      </a:moveTo>
                      <a:lnTo>
                        <a:pt x="16608" y="7891"/>
                      </a:lnTo>
                      <a:lnTo>
                        <a:pt x="3316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" name="Google Shape;1303;p40"/>
                <p:cNvSpPr/>
                <p:nvPr/>
              </p:nvSpPr>
              <p:spPr>
                <a:xfrm>
                  <a:off x="6849567" y="3239676"/>
                  <a:ext cx="702124" cy="148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04" h="9104" extrusionOk="0">
                      <a:moveTo>
                        <a:pt x="0" y="0"/>
                      </a:moveTo>
                      <a:lnTo>
                        <a:pt x="21450" y="9104"/>
                      </a:lnTo>
                      <a:lnTo>
                        <a:pt x="4290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4" name="Google Shape;1304;p40"/>
              <p:cNvSpPr/>
              <p:nvPr/>
            </p:nvSpPr>
            <p:spPr>
              <a:xfrm>
                <a:off x="5522116" y="2952782"/>
                <a:ext cx="3360815" cy="2190357"/>
              </a:xfrm>
              <a:custGeom>
                <a:avLst/>
                <a:gdLst/>
                <a:ahLst/>
                <a:cxnLst/>
                <a:rect l="l" t="t" r="r" b="b"/>
                <a:pathLst>
                  <a:path w="205366" h="133844" extrusionOk="0">
                    <a:moveTo>
                      <a:pt x="173065" y="17530"/>
                    </a:moveTo>
                    <a:lnTo>
                      <a:pt x="173065" y="7602"/>
                    </a:lnTo>
                    <a:lnTo>
                      <a:pt x="178926" y="7602"/>
                    </a:lnTo>
                    <a:lnTo>
                      <a:pt x="178926" y="1"/>
                    </a:lnTo>
                    <a:lnTo>
                      <a:pt x="150306" y="1"/>
                    </a:lnTo>
                    <a:lnTo>
                      <a:pt x="150306" y="1"/>
                    </a:lnTo>
                    <a:lnTo>
                      <a:pt x="54381" y="1"/>
                    </a:lnTo>
                    <a:lnTo>
                      <a:pt x="54381" y="8717"/>
                    </a:lnTo>
                    <a:lnTo>
                      <a:pt x="61982" y="8717"/>
                    </a:lnTo>
                    <a:lnTo>
                      <a:pt x="61982" y="17530"/>
                    </a:lnTo>
                    <a:lnTo>
                      <a:pt x="0" y="17530"/>
                    </a:lnTo>
                    <a:lnTo>
                      <a:pt x="0" y="25084"/>
                    </a:lnTo>
                    <a:lnTo>
                      <a:pt x="6733" y="25084"/>
                    </a:lnTo>
                    <a:lnTo>
                      <a:pt x="6733" y="133844"/>
                    </a:lnTo>
                    <a:lnTo>
                      <a:pt x="15592" y="133844"/>
                    </a:lnTo>
                    <a:lnTo>
                      <a:pt x="15592" y="25084"/>
                    </a:lnTo>
                    <a:lnTo>
                      <a:pt x="61982" y="25084"/>
                    </a:lnTo>
                    <a:lnTo>
                      <a:pt x="61982" y="133844"/>
                    </a:lnTo>
                    <a:lnTo>
                      <a:pt x="70845" y="133844"/>
                    </a:lnTo>
                    <a:lnTo>
                      <a:pt x="70845" y="25084"/>
                    </a:lnTo>
                    <a:lnTo>
                      <a:pt x="70845" y="17530"/>
                    </a:lnTo>
                    <a:lnTo>
                      <a:pt x="70845" y="8717"/>
                    </a:lnTo>
                    <a:lnTo>
                      <a:pt x="134520" y="8717"/>
                    </a:lnTo>
                    <a:lnTo>
                      <a:pt x="134520" y="17530"/>
                    </a:lnTo>
                    <a:lnTo>
                      <a:pt x="134520" y="25084"/>
                    </a:lnTo>
                    <a:lnTo>
                      <a:pt x="134520" y="133844"/>
                    </a:lnTo>
                    <a:lnTo>
                      <a:pt x="143384" y="133844"/>
                    </a:lnTo>
                    <a:lnTo>
                      <a:pt x="143384" y="25084"/>
                    </a:lnTo>
                    <a:lnTo>
                      <a:pt x="189773" y="25084"/>
                    </a:lnTo>
                    <a:lnTo>
                      <a:pt x="189773" y="133844"/>
                    </a:lnTo>
                    <a:lnTo>
                      <a:pt x="198633" y="133844"/>
                    </a:lnTo>
                    <a:lnTo>
                      <a:pt x="198633" y="25084"/>
                    </a:lnTo>
                    <a:lnTo>
                      <a:pt x="205366" y="25084"/>
                    </a:lnTo>
                    <a:lnTo>
                      <a:pt x="205366" y="1753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0"/>
              <p:cNvSpPr/>
              <p:nvPr/>
            </p:nvSpPr>
            <p:spPr>
              <a:xfrm>
                <a:off x="7153055" y="1809185"/>
                <a:ext cx="556312" cy="610202"/>
              </a:xfrm>
              <a:custGeom>
                <a:avLst/>
                <a:gdLst/>
                <a:ahLst/>
                <a:cxnLst/>
                <a:rect l="l" t="t" r="r" b="b"/>
                <a:pathLst>
                  <a:path w="33994" h="37287" extrusionOk="0">
                    <a:moveTo>
                      <a:pt x="33947" y="18549"/>
                    </a:moveTo>
                    <a:lnTo>
                      <a:pt x="33947" y="18208"/>
                    </a:lnTo>
                    <a:lnTo>
                      <a:pt x="33947" y="18111"/>
                    </a:lnTo>
                    <a:lnTo>
                      <a:pt x="33947" y="17724"/>
                    </a:lnTo>
                    <a:cubicBezTo>
                      <a:pt x="33947" y="17677"/>
                      <a:pt x="33994" y="17677"/>
                      <a:pt x="33994" y="17627"/>
                    </a:cubicBezTo>
                    <a:lnTo>
                      <a:pt x="33994" y="17290"/>
                    </a:lnTo>
                    <a:lnTo>
                      <a:pt x="33994" y="17193"/>
                    </a:lnTo>
                    <a:lnTo>
                      <a:pt x="33994" y="16852"/>
                    </a:lnTo>
                    <a:lnTo>
                      <a:pt x="33994" y="16755"/>
                    </a:lnTo>
                    <a:lnTo>
                      <a:pt x="33994" y="16418"/>
                    </a:lnTo>
                    <a:lnTo>
                      <a:pt x="33994" y="16321"/>
                    </a:lnTo>
                    <a:cubicBezTo>
                      <a:pt x="33994" y="16225"/>
                      <a:pt x="33994" y="16077"/>
                      <a:pt x="33947" y="15981"/>
                    </a:cubicBezTo>
                    <a:lnTo>
                      <a:pt x="33947" y="15884"/>
                    </a:lnTo>
                    <a:lnTo>
                      <a:pt x="33947" y="15547"/>
                    </a:lnTo>
                    <a:lnTo>
                      <a:pt x="33947" y="15496"/>
                    </a:lnTo>
                    <a:lnTo>
                      <a:pt x="33947" y="15159"/>
                    </a:lnTo>
                    <a:lnTo>
                      <a:pt x="33947" y="15062"/>
                    </a:lnTo>
                    <a:cubicBezTo>
                      <a:pt x="33947" y="14966"/>
                      <a:pt x="33897" y="14869"/>
                      <a:pt x="33897" y="14772"/>
                    </a:cubicBezTo>
                    <a:lnTo>
                      <a:pt x="33897" y="14675"/>
                    </a:lnTo>
                    <a:lnTo>
                      <a:pt x="33897" y="14385"/>
                    </a:lnTo>
                    <a:lnTo>
                      <a:pt x="33897" y="14288"/>
                    </a:lnTo>
                    <a:cubicBezTo>
                      <a:pt x="33850" y="14191"/>
                      <a:pt x="33850" y="14094"/>
                      <a:pt x="33850" y="13997"/>
                    </a:cubicBezTo>
                    <a:lnTo>
                      <a:pt x="33850" y="13900"/>
                    </a:lnTo>
                    <a:cubicBezTo>
                      <a:pt x="33850" y="13803"/>
                      <a:pt x="33800" y="13707"/>
                      <a:pt x="33800" y="13610"/>
                    </a:cubicBezTo>
                    <a:lnTo>
                      <a:pt x="33800" y="13513"/>
                    </a:lnTo>
                    <a:cubicBezTo>
                      <a:pt x="33800" y="13416"/>
                      <a:pt x="33800" y="13319"/>
                      <a:pt x="33753" y="13222"/>
                    </a:cubicBezTo>
                    <a:lnTo>
                      <a:pt x="33753" y="13172"/>
                    </a:lnTo>
                    <a:cubicBezTo>
                      <a:pt x="33753" y="13075"/>
                      <a:pt x="33753" y="12978"/>
                      <a:pt x="33703" y="12881"/>
                    </a:cubicBezTo>
                    <a:lnTo>
                      <a:pt x="33703" y="12785"/>
                    </a:lnTo>
                    <a:cubicBezTo>
                      <a:pt x="33703" y="12688"/>
                      <a:pt x="33703" y="12591"/>
                      <a:pt x="33657" y="12494"/>
                    </a:cubicBezTo>
                    <a:lnTo>
                      <a:pt x="33657" y="12448"/>
                    </a:lnTo>
                    <a:cubicBezTo>
                      <a:pt x="33657" y="12351"/>
                      <a:pt x="33606" y="12254"/>
                      <a:pt x="33606" y="12157"/>
                    </a:cubicBezTo>
                    <a:lnTo>
                      <a:pt x="33606" y="12060"/>
                    </a:lnTo>
                    <a:cubicBezTo>
                      <a:pt x="33560" y="12010"/>
                      <a:pt x="33560" y="11913"/>
                      <a:pt x="33560" y="11816"/>
                    </a:cubicBezTo>
                    <a:cubicBezTo>
                      <a:pt x="33560" y="11770"/>
                      <a:pt x="33560" y="11770"/>
                      <a:pt x="33509" y="11719"/>
                    </a:cubicBezTo>
                    <a:cubicBezTo>
                      <a:pt x="33509" y="11673"/>
                      <a:pt x="33509" y="11576"/>
                      <a:pt x="33463" y="11479"/>
                    </a:cubicBezTo>
                    <a:lnTo>
                      <a:pt x="33463" y="11429"/>
                    </a:lnTo>
                    <a:cubicBezTo>
                      <a:pt x="33463" y="11332"/>
                      <a:pt x="33413" y="11235"/>
                      <a:pt x="33413" y="11138"/>
                    </a:cubicBezTo>
                    <a:lnTo>
                      <a:pt x="33413" y="11092"/>
                    </a:lnTo>
                    <a:cubicBezTo>
                      <a:pt x="33366" y="10995"/>
                      <a:pt x="33366" y="10898"/>
                      <a:pt x="33316" y="10801"/>
                    </a:cubicBezTo>
                    <a:lnTo>
                      <a:pt x="33316" y="10751"/>
                    </a:lnTo>
                    <a:cubicBezTo>
                      <a:pt x="33316" y="10654"/>
                      <a:pt x="33269" y="10608"/>
                      <a:pt x="33269" y="10511"/>
                    </a:cubicBezTo>
                    <a:cubicBezTo>
                      <a:pt x="33269" y="10460"/>
                      <a:pt x="33219" y="10460"/>
                      <a:pt x="33219" y="10460"/>
                    </a:cubicBezTo>
                    <a:cubicBezTo>
                      <a:pt x="33219" y="10363"/>
                      <a:pt x="33172" y="10267"/>
                      <a:pt x="33172" y="10170"/>
                    </a:cubicBezTo>
                    <a:lnTo>
                      <a:pt x="33172" y="10123"/>
                    </a:lnTo>
                    <a:cubicBezTo>
                      <a:pt x="33122" y="10073"/>
                      <a:pt x="33122" y="9976"/>
                      <a:pt x="33076" y="9879"/>
                    </a:cubicBezTo>
                    <a:lnTo>
                      <a:pt x="33076" y="9833"/>
                    </a:lnTo>
                    <a:cubicBezTo>
                      <a:pt x="33025" y="9736"/>
                      <a:pt x="33025" y="9686"/>
                      <a:pt x="32979" y="9589"/>
                    </a:cubicBezTo>
                    <a:lnTo>
                      <a:pt x="32979" y="9542"/>
                    </a:lnTo>
                    <a:cubicBezTo>
                      <a:pt x="32928" y="9445"/>
                      <a:pt x="32928" y="9395"/>
                      <a:pt x="32882" y="9298"/>
                    </a:cubicBezTo>
                    <a:lnTo>
                      <a:pt x="32882" y="9252"/>
                    </a:lnTo>
                    <a:cubicBezTo>
                      <a:pt x="32831" y="9155"/>
                      <a:pt x="32831" y="9104"/>
                      <a:pt x="32785" y="9008"/>
                    </a:cubicBezTo>
                    <a:lnTo>
                      <a:pt x="32785" y="8961"/>
                    </a:lnTo>
                    <a:cubicBezTo>
                      <a:pt x="32735" y="8911"/>
                      <a:pt x="32688" y="8814"/>
                      <a:pt x="32688" y="8717"/>
                    </a:cubicBezTo>
                    <a:lnTo>
                      <a:pt x="32638" y="8671"/>
                    </a:lnTo>
                    <a:cubicBezTo>
                      <a:pt x="32638" y="8620"/>
                      <a:pt x="32591" y="8523"/>
                      <a:pt x="32591" y="8477"/>
                    </a:cubicBezTo>
                    <a:cubicBezTo>
                      <a:pt x="32541" y="8477"/>
                      <a:pt x="32541" y="8427"/>
                      <a:pt x="32541" y="8427"/>
                    </a:cubicBezTo>
                    <a:cubicBezTo>
                      <a:pt x="32541" y="8330"/>
                      <a:pt x="32494" y="8283"/>
                      <a:pt x="32444" y="8186"/>
                    </a:cubicBezTo>
                    <a:lnTo>
                      <a:pt x="32444" y="8136"/>
                    </a:lnTo>
                    <a:cubicBezTo>
                      <a:pt x="32398" y="8089"/>
                      <a:pt x="32347" y="7993"/>
                      <a:pt x="32347" y="7942"/>
                    </a:cubicBezTo>
                    <a:cubicBezTo>
                      <a:pt x="32347" y="7942"/>
                      <a:pt x="32347" y="7896"/>
                      <a:pt x="32301" y="7896"/>
                    </a:cubicBezTo>
                    <a:cubicBezTo>
                      <a:pt x="32301" y="7845"/>
                      <a:pt x="32250" y="7749"/>
                      <a:pt x="32204" y="7702"/>
                    </a:cubicBezTo>
                    <a:lnTo>
                      <a:pt x="32204" y="7652"/>
                    </a:lnTo>
                    <a:cubicBezTo>
                      <a:pt x="32154" y="7555"/>
                      <a:pt x="32107" y="7508"/>
                      <a:pt x="32107" y="7458"/>
                    </a:cubicBezTo>
                    <a:cubicBezTo>
                      <a:pt x="32107" y="7412"/>
                      <a:pt x="32057" y="7412"/>
                      <a:pt x="32057" y="7412"/>
                    </a:cubicBezTo>
                    <a:cubicBezTo>
                      <a:pt x="32057" y="7315"/>
                      <a:pt x="32010" y="7264"/>
                      <a:pt x="31960" y="7218"/>
                    </a:cubicBezTo>
                    <a:lnTo>
                      <a:pt x="31960" y="7168"/>
                    </a:lnTo>
                    <a:cubicBezTo>
                      <a:pt x="31913" y="7121"/>
                      <a:pt x="31863" y="7024"/>
                      <a:pt x="31817" y="6974"/>
                    </a:cubicBezTo>
                    <a:lnTo>
                      <a:pt x="31817" y="6927"/>
                    </a:lnTo>
                    <a:cubicBezTo>
                      <a:pt x="31766" y="6877"/>
                      <a:pt x="31720" y="6780"/>
                      <a:pt x="31669" y="6734"/>
                    </a:cubicBezTo>
                    <a:lnTo>
                      <a:pt x="31669" y="6683"/>
                    </a:lnTo>
                    <a:cubicBezTo>
                      <a:pt x="31623" y="6637"/>
                      <a:pt x="31572" y="6586"/>
                      <a:pt x="31572" y="6490"/>
                    </a:cubicBezTo>
                    <a:lnTo>
                      <a:pt x="31526" y="6490"/>
                    </a:lnTo>
                    <a:cubicBezTo>
                      <a:pt x="31476" y="6393"/>
                      <a:pt x="31429" y="6346"/>
                      <a:pt x="31429" y="6296"/>
                    </a:cubicBezTo>
                    <a:cubicBezTo>
                      <a:pt x="31379" y="6296"/>
                      <a:pt x="31379" y="6296"/>
                      <a:pt x="31379" y="6249"/>
                    </a:cubicBezTo>
                    <a:cubicBezTo>
                      <a:pt x="31332" y="6199"/>
                      <a:pt x="31282" y="6153"/>
                      <a:pt x="31282" y="6102"/>
                    </a:cubicBezTo>
                    <a:lnTo>
                      <a:pt x="31235" y="6056"/>
                    </a:lnTo>
                    <a:cubicBezTo>
                      <a:pt x="31185" y="6005"/>
                      <a:pt x="31139" y="5908"/>
                      <a:pt x="31088" y="5862"/>
                    </a:cubicBezTo>
                    <a:lnTo>
                      <a:pt x="31088" y="5862"/>
                    </a:lnTo>
                    <a:cubicBezTo>
                      <a:pt x="31042" y="5812"/>
                      <a:pt x="30991" y="5715"/>
                      <a:pt x="30945" y="5668"/>
                    </a:cubicBezTo>
                    <a:lnTo>
                      <a:pt x="30945" y="5668"/>
                    </a:lnTo>
                    <a:cubicBezTo>
                      <a:pt x="30895" y="5571"/>
                      <a:pt x="30848" y="5521"/>
                      <a:pt x="30798" y="5475"/>
                    </a:cubicBezTo>
                    <a:lnTo>
                      <a:pt x="30798" y="5475"/>
                    </a:lnTo>
                    <a:cubicBezTo>
                      <a:pt x="30751" y="5378"/>
                      <a:pt x="30701" y="5327"/>
                      <a:pt x="30654" y="5281"/>
                    </a:cubicBezTo>
                    <a:lnTo>
                      <a:pt x="30604" y="5281"/>
                    </a:lnTo>
                    <a:cubicBezTo>
                      <a:pt x="30558" y="5231"/>
                      <a:pt x="30507" y="5134"/>
                      <a:pt x="30461" y="5087"/>
                    </a:cubicBezTo>
                    <a:lnTo>
                      <a:pt x="30461" y="5087"/>
                    </a:lnTo>
                    <a:cubicBezTo>
                      <a:pt x="30410" y="5037"/>
                      <a:pt x="30364" y="4990"/>
                      <a:pt x="30313" y="4894"/>
                    </a:cubicBezTo>
                    <a:lnTo>
                      <a:pt x="30313" y="4894"/>
                    </a:lnTo>
                    <a:cubicBezTo>
                      <a:pt x="30267" y="4843"/>
                      <a:pt x="30217" y="4797"/>
                      <a:pt x="30120" y="4746"/>
                    </a:cubicBezTo>
                    <a:lnTo>
                      <a:pt x="30120" y="4746"/>
                    </a:lnTo>
                    <a:cubicBezTo>
                      <a:pt x="30073" y="4700"/>
                      <a:pt x="30023" y="4603"/>
                      <a:pt x="29976" y="4553"/>
                    </a:cubicBezTo>
                    <a:lnTo>
                      <a:pt x="29976" y="4553"/>
                    </a:lnTo>
                    <a:cubicBezTo>
                      <a:pt x="25231" y="1"/>
                      <a:pt x="17290" y="826"/>
                      <a:pt x="11382" y="826"/>
                    </a:cubicBezTo>
                    <a:cubicBezTo>
                      <a:pt x="2034" y="826"/>
                      <a:pt x="0" y="10414"/>
                      <a:pt x="0" y="19517"/>
                    </a:cubicBezTo>
                    <a:cubicBezTo>
                      <a:pt x="0" y="28571"/>
                      <a:pt x="7070" y="37287"/>
                      <a:pt x="16418" y="37287"/>
                    </a:cubicBezTo>
                    <a:cubicBezTo>
                      <a:pt x="18839" y="37287"/>
                      <a:pt x="21067" y="36706"/>
                      <a:pt x="23147" y="35737"/>
                    </a:cubicBezTo>
                    <a:lnTo>
                      <a:pt x="23147" y="35737"/>
                    </a:lnTo>
                    <a:cubicBezTo>
                      <a:pt x="23197" y="35691"/>
                      <a:pt x="23294" y="35691"/>
                      <a:pt x="23341" y="35641"/>
                    </a:cubicBezTo>
                    <a:cubicBezTo>
                      <a:pt x="23391" y="35641"/>
                      <a:pt x="23391" y="35594"/>
                      <a:pt x="23437" y="35594"/>
                    </a:cubicBezTo>
                    <a:lnTo>
                      <a:pt x="23728" y="35447"/>
                    </a:lnTo>
                    <a:cubicBezTo>
                      <a:pt x="23778" y="35400"/>
                      <a:pt x="23825" y="35400"/>
                      <a:pt x="23875" y="35350"/>
                    </a:cubicBezTo>
                    <a:cubicBezTo>
                      <a:pt x="23922" y="35304"/>
                      <a:pt x="24018" y="35304"/>
                      <a:pt x="24069" y="35253"/>
                    </a:cubicBezTo>
                    <a:cubicBezTo>
                      <a:pt x="24115" y="35207"/>
                      <a:pt x="24166" y="35207"/>
                      <a:pt x="24212" y="35156"/>
                    </a:cubicBezTo>
                    <a:cubicBezTo>
                      <a:pt x="24262" y="35110"/>
                      <a:pt x="24359" y="35059"/>
                      <a:pt x="24456" y="35013"/>
                    </a:cubicBezTo>
                    <a:cubicBezTo>
                      <a:pt x="24503" y="35013"/>
                      <a:pt x="24503" y="34963"/>
                      <a:pt x="24553" y="34963"/>
                    </a:cubicBezTo>
                    <a:lnTo>
                      <a:pt x="24844" y="34819"/>
                    </a:lnTo>
                    <a:cubicBezTo>
                      <a:pt x="24844" y="34769"/>
                      <a:pt x="24890" y="34722"/>
                      <a:pt x="24940" y="34722"/>
                    </a:cubicBezTo>
                    <a:cubicBezTo>
                      <a:pt x="25037" y="34672"/>
                      <a:pt x="25084" y="34626"/>
                      <a:pt x="25134" y="34575"/>
                    </a:cubicBezTo>
                    <a:cubicBezTo>
                      <a:pt x="25181" y="34575"/>
                      <a:pt x="25231" y="34529"/>
                      <a:pt x="25277" y="34529"/>
                    </a:cubicBezTo>
                    <a:cubicBezTo>
                      <a:pt x="25328" y="34432"/>
                      <a:pt x="25425" y="34382"/>
                      <a:pt x="25521" y="34335"/>
                    </a:cubicBezTo>
                    <a:cubicBezTo>
                      <a:pt x="25568" y="34335"/>
                      <a:pt x="25618" y="34285"/>
                      <a:pt x="25665" y="34238"/>
                    </a:cubicBezTo>
                    <a:cubicBezTo>
                      <a:pt x="25715" y="34188"/>
                      <a:pt x="25812" y="34141"/>
                      <a:pt x="25859" y="34091"/>
                    </a:cubicBezTo>
                    <a:cubicBezTo>
                      <a:pt x="25909" y="34045"/>
                      <a:pt x="25955" y="34045"/>
                      <a:pt x="26006" y="33994"/>
                    </a:cubicBezTo>
                    <a:lnTo>
                      <a:pt x="26149" y="33851"/>
                    </a:lnTo>
                    <a:cubicBezTo>
                      <a:pt x="26199" y="33800"/>
                      <a:pt x="26246" y="33800"/>
                      <a:pt x="26296" y="33754"/>
                    </a:cubicBezTo>
                    <a:cubicBezTo>
                      <a:pt x="26393" y="33704"/>
                      <a:pt x="26440" y="33657"/>
                      <a:pt x="26536" y="33560"/>
                    </a:cubicBezTo>
                    <a:cubicBezTo>
                      <a:pt x="26587" y="33560"/>
                      <a:pt x="26633" y="33510"/>
                      <a:pt x="26684" y="33463"/>
                    </a:cubicBezTo>
                    <a:cubicBezTo>
                      <a:pt x="26730" y="33413"/>
                      <a:pt x="26781" y="33367"/>
                      <a:pt x="26877" y="33316"/>
                    </a:cubicBezTo>
                    <a:cubicBezTo>
                      <a:pt x="26877" y="33270"/>
                      <a:pt x="26924" y="33219"/>
                      <a:pt x="26974" y="33173"/>
                    </a:cubicBezTo>
                    <a:cubicBezTo>
                      <a:pt x="27021" y="33123"/>
                      <a:pt x="27071" y="33076"/>
                      <a:pt x="27168" y="33076"/>
                    </a:cubicBezTo>
                    <a:cubicBezTo>
                      <a:pt x="27168" y="33026"/>
                      <a:pt x="27214" y="32979"/>
                      <a:pt x="27265" y="32929"/>
                    </a:cubicBezTo>
                    <a:cubicBezTo>
                      <a:pt x="27362" y="32882"/>
                      <a:pt x="27408" y="32832"/>
                      <a:pt x="27505" y="32735"/>
                    </a:cubicBezTo>
                    <a:lnTo>
                      <a:pt x="27652" y="32592"/>
                    </a:lnTo>
                    <a:lnTo>
                      <a:pt x="27795" y="32445"/>
                    </a:lnTo>
                    <a:cubicBezTo>
                      <a:pt x="27846" y="32398"/>
                      <a:pt x="27892" y="32348"/>
                      <a:pt x="27943" y="32348"/>
                    </a:cubicBezTo>
                    <a:cubicBezTo>
                      <a:pt x="27989" y="32301"/>
                      <a:pt x="28040" y="32251"/>
                      <a:pt x="28086" y="32154"/>
                    </a:cubicBezTo>
                    <a:cubicBezTo>
                      <a:pt x="28136" y="32154"/>
                      <a:pt x="28136" y="32108"/>
                      <a:pt x="28183" y="32057"/>
                    </a:cubicBezTo>
                    <a:lnTo>
                      <a:pt x="28427" y="31817"/>
                    </a:lnTo>
                    <a:cubicBezTo>
                      <a:pt x="28427" y="31767"/>
                      <a:pt x="28473" y="31767"/>
                      <a:pt x="28524" y="31720"/>
                    </a:cubicBezTo>
                    <a:cubicBezTo>
                      <a:pt x="28570" y="31623"/>
                      <a:pt x="28621" y="31573"/>
                      <a:pt x="28667" y="31526"/>
                    </a:cubicBezTo>
                    <a:lnTo>
                      <a:pt x="28814" y="31379"/>
                    </a:lnTo>
                    <a:lnTo>
                      <a:pt x="28958" y="31236"/>
                    </a:lnTo>
                    <a:cubicBezTo>
                      <a:pt x="28958" y="31186"/>
                      <a:pt x="29008" y="31139"/>
                      <a:pt x="29054" y="31139"/>
                    </a:cubicBezTo>
                    <a:cubicBezTo>
                      <a:pt x="29151" y="31042"/>
                      <a:pt x="29202" y="30945"/>
                      <a:pt x="29299" y="30849"/>
                    </a:cubicBezTo>
                    <a:cubicBezTo>
                      <a:pt x="29299" y="30798"/>
                      <a:pt x="29345" y="30752"/>
                      <a:pt x="29395" y="30752"/>
                    </a:cubicBezTo>
                    <a:cubicBezTo>
                      <a:pt x="29442" y="30655"/>
                      <a:pt x="29492" y="30605"/>
                      <a:pt x="29492" y="30558"/>
                    </a:cubicBezTo>
                    <a:lnTo>
                      <a:pt x="29636" y="30411"/>
                    </a:lnTo>
                    <a:cubicBezTo>
                      <a:pt x="29686" y="30364"/>
                      <a:pt x="29732" y="30314"/>
                      <a:pt x="29732" y="30267"/>
                    </a:cubicBezTo>
                    <a:lnTo>
                      <a:pt x="29880" y="30120"/>
                    </a:lnTo>
                    <a:cubicBezTo>
                      <a:pt x="29926" y="30023"/>
                      <a:pt x="29976" y="29927"/>
                      <a:pt x="30073" y="29830"/>
                    </a:cubicBezTo>
                    <a:cubicBezTo>
                      <a:pt x="30073" y="29783"/>
                      <a:pt x="30120" y="29733"/>
                      <a:pt x="30170" y="29686"/>
                    </a:cubicBezTo>
                    <a:cubicBezTo>
                      <a:pt x="30217" y="29636"/>
                      <a:pt x="30267" y="29590"/>
                      <a:pt x="30267" y="29539"/>
                    </a:cubicBezTo>
                    <a:cubicBezTo>
                      <a:pt x="30313" y="29493"/>
                      <a:pt x="30364" y="29442"/>
                      <a:pt x="30364" y="29396"/>
                    </a:cubicBezTo>
                    <a:cubicBezTo>
                      <a:pt x="30410" y="29345"/>
                      <a:pt x="30461" y="29249"/>
                      <a:pt x="30507" y="29202"/>
                    </a:cubicBezTo>
                    <a:cubicBezTo>
                      <a:pt x="30558" y="29152"/>
                      <a:pt x="30558" y="29105"/>
                      <a:pt x="30604" y="29055"/>
                    </a:cubicBezTo>
                    <a:cubicBezTo>
                      <a:pt x="30654" y="28958"/>
                      <a:pt x="30701" y="28861"/>
                      <a:pt x="30798" y="28764"/>
                    </a:cubicBezTo>
                    <a:cubicBezTo>
                      <a:pt x="30798" y="28718"/>
                      <a:pt x="30848" y="28668"/>
                      <a:pt x="30895" y="28621"/>
                    </a:cubicBezTo>
                    <a:cubicBezTo>
                      <a:pt x="30895" y="28571"/>
                      <a:pt x="30945" y="28524"/>
                      <a:pt x="30991" y="28474"/>
                    </a:cubicBezTo>
                    <a:cubicBezTo>
                      <a:pt x="31042" y="28427"/>
                      <a:pt x="31042" y="28331"/>
                      <a:pt x="31088" y="28280"/>
                    </a:cubicBezTo>
                    <a:cubicBezTo>
                      <a:pt x="31139" y="28234"/>
                      <a:pt x="31139" y="28183"/>
                      <a:pt x="31185" y="28137"/>
                    </a:cubicBezTo>
                    <a:cubicBezTo>
                      <a:pt x="31235" y="28086"/>
                      <a:pt x="31235" y="28040"/>
                      <a:pt x="31282" y="27990"/>
                    </a:cubicBezTo>
                    <a:lnTo>
                      <a:pt x="31429" y="27699"/>
                    </a:lnTo>
                    <a:cubicBezTo>
                      <a:pt x="31476" y="27602"/>
                      <a:pt x="31476" y="27556"/>
                      <a:pt x="31526" y="27505"/>
                    </a:cubicBezTo>
                    <a:cubicBezTo>
                      <a:pt x="31572" y="27459"/>
                      <a:pt x="31572" y="27409"/>
                      <a:pt x="31623" y="27362"/>
                    </a:cubicBezTo>
                    <a:cubicBezTo>
                      <a:pt x="31669" y="27265"/>
                      <a:pt x="31669" y="27215"/>
                      <a:pt x="31720" y="27168"/>
                    </a:cubicBezTo>
                    <a:cubicBezTo>
                      <a:pt x="31720" y="27118"/>
                      <a:pt x="31766" y="27072"/>
                      <a:pt x="31817" y="26975"/>
                    </a:cubicBezTo>
                    <a:cubicBezTo>
                      <a:pt x="31817" y="26924"/>
                      <a:pt x="31863" y="26878"/>
                      <a:pt x="31863" y="26827"/>
                    </a:cubicBezTo>
                    <a:lnTo>
                      <a:pt x="32010" y="26537"/>
                    </a:lnTo>
                    <a:cubicBezTo>
                      <a:pt x="32057" y="26490"/>
                      <a:pt x="32057" y="26440"/>
                      <a:pt x="32107" y="26394"/>
                    </a:cubicBezTo>
                    <a:cubicBezTo>
                      <a:pt x="32154" y="26297"/>
                      <a:pt x="32154" y="26246"/>
                      <a:pt x="32204" y="26200"/>
                    </a:cubicBezTo>
                    <a:cubicBezTo>
                      <a:pt x="32204" y="26150"/>
                      <a:pt x="32250" y="26053"/>
                      <a:pt x="32250" y="26006"/>
                    </a:cubicBezTo>
                    <a:cubicBezTo>
                      <a:pt x="32301" y="25956"/>
                      <a:pt x="32301" y="25909"/>
                      <a:pt x="32347" y="25813"/>
                    </a:cubicBezTo>
                    <a:cubicBezTo>
                      <a:pt x="32347" y="25762"/>
                      <a:pt x="32398" y="25716"/>
                      <a:pt x="32398" y="25665"/>
                    </a:cubicBezTo>
                    <a:lnTo>
                      <a:pt x="32541" y="25375"/>
                    </a:lnTo>
                    <a:cubicBezTo>
                      <a:pt x="32541" y="25278"/>
                      <a:pt x="32591" y="25231"/>
                      <a:pt x="32591" y="25181"/>
                    </a:cubicBezTo>
                    <a:cubicBezTo>
                      <a:pt x="32638" y="25135"/>
                      <a:pt x="32638" y="25084"/>
                      <a:pt x="32688" y="24987"/>
                    </a:cubicBezTo>
                    <a:cubicBezTo>
                      <a:pt x="32688" y="24941"/>
                      <a:pt x="32735" y="24891"/>
                      <a:pt x="32735" y="24844"/>
                    </a:cubicBezTo>
                    <a:cubicBezTo>
                      <a:pt x="32785" y="24747"/>
                      <a:pt x="32785" y="24697"/>
                      <a:pt x="32831" y="24600"/>
                    </a:cubicBezTo>
                    <a:cubicBezTo>
                      <a:pt x="32831" y="24554"/>
                      <a:pt x="32831" y="24503"/>
                      <a:pt x="32882" y="24457"/>
                    </a:cubicBezTo>
                    <a:cubicBezTo>
                      <a:pt x="32928" y="24360"/>
                      <a:pt x="32928" y="24263"/>
                      <a:pt x="32979" y="24166"/>
                    </a:cubicBezTo>
                    <a:cubicBezTo>
                      <a:pt x="32979" y="24069"/>
                      <a:pt x="33025" y="24019"/>
                      <a:pt x="33025" y="23972"/>
                    </a:cubicBezTo>
                    <a:cubicBezTo>
                      <a:pt x="33076" y="23922"/>
                      <a:pt x="33076" y="23825"/>
                      <a:pt x="33076" y="23779"/>
                    </a:cubicBezTo>
                    <a:cubicBezTo>
                      <a:pt x="33122" y="23728"/>
                      <a:pt x="33122" y="23682"/>
                      <a:pt x="33122" y="23632"/>
                    </a:cubicBezTo>
                    <a:cubicBezTo>
                      <a:pt x="33172" y="23535"/>
                      <a:pt x="33172" y="23438"/>
                      <a:pt x="33219" y="23391"/>
                    </a:cubicBezTo>
                    <a:cubicBezTo>
                      <a:pt x="33219" y="23341"/>
                      <a:pt x="33219" y="23294"/>
                      <a:pt x="33269" y="23244"/>
                    </a:cubicBezTo>
                    <a:cubicBezTo>
                      <a:pt x="33269" y="23147"/>
                      <a:pt x="33316" y="23004"/>
                      <a:pt x="33316" y="22907"/>
                    </a:cubicBezTo>
                    <a:cubicBezTo>
                      <a:pt x="33366" y="22857"/>
                      <a:pt x="33366" y="22810"/>
                      <a:pt x="33366" y="22760"/>
                    </a:cubicBezTo>
                    <a:cubicBezTo>
                      <a:pt x="33413" y="22663"/>
                      <a:pt x="33413" y="22617"/>
                      <a:pt x="33413" y="22520"/>
                    </a:cubicBezTo>
                    <a:cubicBezTo>
                      <a:pt x="33463" y="22469"/>
                      <a:pt x="33463" y="22423"/>
                      <a:pt x="33463" y="22373"/>
                    </a:cubicBezTo>
                    <a:cubicBezTo>
                      <a:pt x="33509" y="22276"/>
                      <a:pt x="33509" y="22229"/>
                      <a:pt x="33509" y="22132"/>
                    </a:cubicBezTo>
                    <a:cubicBezTo>
                      <a:pt x="33509" y="22082"/>
                      <a:pt x="33560" y="22035"/>
                      <a:pt x="33560" y="21985"/>
                    </a:cubicBezTo>
                    <a:cubicBezTo>
                      <a:pt x="33560" y="21888"/>
                      <a:pt x="33606" y="21791"/>
                      <a:pt x="33606" y="21648"/>
                    </a:cubicBezTo>
                    <a:cubicBezTo>
                      <a:pt x="33606" y="21598"/>
                      <a:pt x="33657" y="21551"/>
                      <a:pt x="33657" y="21501"/>
                    </a:cubicBezTo>
                    <a:cubicBezTo>
                      <a:pt x="33657" y="21454"/>
                      <a:pt x="33657" y="21358"/>
                      <a:pt x="33703" y="21261"/>
                    </a:cubicBezTo>
                    <a:lnTo>
                      <a:pt x="33703" y="21113"/>
                    </a:lnTo>
                    <a:cubicBezTo>
                      <a:pt x="33703" y="21017"/>
                      <a:pt x="33753" y="20920"/>
                      <a:pt x="33753" y="20823"/>
                    </a:cubicBezTo>
                    <a:lnTo>
                      <a:pt x="33753" y="20726"/>
                    </a:lnTo>
                    <a:cubicBezTo>
                      <a:pt x="33800" y="20629"/>
                      <a:pt x="33800" y="20532"/>
                      <a:pt x="33800" y="20389"/>
                    </a:cubicBezTo>
                    <a:lnTo>
                      <a:pt x="33800" y="20242"/>
                    </a:lnTo>
                    <a:cubicBezTo>
                      <a:pt x="33850" y="20195"/>
                      <a:pt x="33850" y="20099"/>
                      <a:pt x="33850" y="20002"/>
                    </a:cubicBezTo>
                    <a:lnTo>
                      <a:pt x="33850" y="19854"/>
                    </a:lnTo>
                    <a:cubicBezTo>
                      <a:pt x="33850" y="19758"/>
                      <a:pt x="33897" y="19614"/>
                      <a:pt x="33897" y="19517"/>
                    </a:cubicBezTo>
                    <a:lnTo>
                      <a:pt x="33897" y="19033"/>
                    </a:lnTo>
                    <a:cubicBezTo>
                      <a:pt x="33947" y="18936"/>
                      <a:pt x="33947" y="18789"/>
                      <a:pt x="33947" y="18692"/>
                    </a:cubicBezTo>
                    <a:close/>
                  </a:path>
                </a:pathLst>
              </a:custGeom>
              <a:solidFill>
                <a:srgbClr val="9B6C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0"/>
              <p:cNvSpPr/>
              <p:nvPr/>
            </p:nvSpPr>
            <p:spPr>
              <a:xfrm>
                <a:off x="7140372" y="1670468"/>
                <a:ext cx="731483" cy="905819"/>
              </a:xfrm>
              <a:custGeom>
                <a:avLst/>
                <a:gdLst/>
                <a:ahLst/>
                <a:cxnLst/>
                <a:rect l="l" t="t" r="r" b="b"/>
                <a:pathLst>
                  <a:path w="44698" h="55351" extrusionOk="0">
                    <a:moveTo>
                      <a:pt x="43051" y="45376"/>
                    </a:moveTo>
                    <a:cubicBezTo>
                      <a:pt x="43485" y="44651"/>
                      <a:pt x="43775" y="43826"/>
                      <a:pt x="43775" y="42954"/>
                    </a:cubicBezTo>
                    <a:cubicBezTo>
                      <a:pt x="43775" y="41114"/>
                      <a:pt x="42567" y="39468"/>
                      <a:pt x="40824" y="38596"/>
                    </a:cubicBezTo>
                    <a:cubicBezTo>
                      <a:pt x="41354" y="37969"/>
                      <a:pt x="41695" y="37144"/>
                      <a:pt x="41695" y="36322"/>
                    </a:cubicBezTo>
                    <a:cubicBezTo>
                      <a:pt x="41695" y="34529"/>
                      <a:pt x="40289" y="32979"/>
                      <a:pt x="38352" y="32495"/>
                    </a:cubicBezTo>
                    <a:cubicBezTo>
                      <a:pt x="39371" y="31817"/>
                      <a:pt x="40049" y="30802"/>
                      <a:pt x="40049" y="29640"/>
                    </a:cubicBezTo>
                    <a:cubicBezTo>
                      <a:pt x="40049" y="27897"/>
                      <a:pt x="38546" y="26444"/>
                      <a:pt x="36562" y="26153"/>
                    </a:cubicBezTo>
                    <a:cubicBezTo>
                      <a:pt x="37531" y="25619"/>
                      <a:pt x="38158" y="24701"/>
                      <a:pt x="38158" y="23682"/>
                    </a:cubicBezTo>
                    <a:cubicBezTo>
                      <a:pt x="38158" y="22667"/>
                      <a:pt x="37531" y="21745"/>
                      <a:pt x="36609" y="21214"/>
                    </a:cubicBezTo>
                    <a:cubicBezTo>
                      <a:pt x="36512" y="20680"/>
                      <a:pt x="36318" y="20149"/>
                      <a:pt x="36078" y="19517"/>
                    </a:cubicBezTo>
                    <a:cubicBezTo>
                      <a:pt x="33754" y="8380"/>
                      <a:pt x="22423" y="485"/>
                      <a:pt x="16271" y="7605"/>
                    </a:cubicBezTo>
                    <a:cubicBezTo>
                      <a:pt x="5668" y="1"/>
                      <a:pt x="535" y="14191"/>
                      <a:pt x="1" y="21989"/>
                    </a:cubicBezTo>
                    <a:cubicBezTo>
                      <a:pt x="872" y="21311"/>
                      <a:pt x="1744" y="20680"/>
                      <a:pt x="2615" y="20002"/>
                    </a:cubicBezTo>
                    <a:cubicBezTo>
                      <a:pt x="5618" y="15694"/>
                      <a:pt x="13075" y="18212"/>
                      <a:pt x="15159" y="14241"/>
                    </a:cubicBezTo>
                    <a:cubicBezTo>
                      <a:pt x="16902" y="18936"/>
                      <a:pt x="24844" y="14481"/>
                      <a:pt x="31139" y="23054"/>
                    </a:cubicBezTo>
                    <a:cubicBezTo>
                      <a:pt x="31088" y="23248"/>
                      <a:pt x="31042" y="23442"/>
                      <a:pt x="31042" y="23682"/>
                    </a:cubicBezTo>
                    <a:cubicBezTo>
                      <a:pt x="31042" y="25088"/>
                      <a:pt x="32251" y="26297"/>
                      <a:pt x="33800" y="26587"/>
                    </a:cubicBezTo>
                    <a:cubicBezTo>
                      <a:pt x="32592" y="27219"/>
                      <a:pt x="31766" y="28330"/>
                      <a:pt x="31766" y="29640"/>
                    </a:cubicBezTo>
                    <a:cubicBezTo>
                      <a:pt x="31766" y="31139"/>
                      <a:pt x="32882" y="32398"/>
                      <a:pt x="34432" y="32933"/>
                    </a:cubicBezTo>
                    <a:cubicBezTo>
                      <a:pt x="33122" y="33657"/>
                      <a:pt x="32251" y="34870"/>
                      <a:pt x="32251" y="36322"/>
                    </a:cubicBezTo>
                    <a:cubicBezTo>
                      <a:pt x="32251" y="37484"/>
                      <a:pt x="32832" y="38550"/>
                      <a:pt x="33754" y="39274"/>
                    </a:cubicBezTo>
                    <a:cubicBezTo>
                      <a:pt x="32592" y="40196"/>
                      <a:pt x="31863" y="41502"/>
                      <a:pt x="31863" y="42954"/>
                    </a:cubicBezTo>
                    <a:cubicBezTo>
                      <a:pt x="31863" y="43683"/>
                      <a:pt x="32057" y="44407"/>
                      <a:pt x="32398" y="45039"/>
                    </a:cubicBezTo>
                    <a:cubicBezTo>
                      <a:pt x="31139" y="46104"/>
                      <a:pt x="30364" y="47603"/>
                      <a:pt x="30364" y="49249"/>
                    </a:cubicBezTo>
                    <a:cubicBezTo>
                      <a:pt x="30364" y="52639"/>
                      <a:pt x="33606" y="55351"/>
                      <a:pt x="37531" y="55351"/>
                    </a:cubicBezTo>
                    <a:cubicBezTo>
                      <a:pt x="41501" y="55351"/>
                      <a:pt x="44697" y="52639"/>
                      <a:pt x="44697" y="49249"/>
                    </a:cubicBezTo>
                    <a:cubicBezTo>
                      <a:pt x="44697" y="47797"/>
                      <a:pt x="44066" y="46394"/>
                      <a:pt x="43051" y="4537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0"/>
              <p:cNvSpPr/>
              <p:nvPr/>
            </p:nvSpPr>
            <p:spPr>
              <a:xfrm>
                <a:off x="7125348" y="1858332"/>
                <a:ext cx="645828" cy="717965"/>
              </a:xfrm>
              <a:custGeom>
                <a:avLst/>
                <a:gdLst/>
                <a:ahLst/>
                <a:cxnLst/>
                <a:rect l="l" t="t" r="r" b="b"/>
                <a:pathLst>
                  <a:path w="39464" h="43872" extrusionOk="0">
                    <a:moveTo>
                      <a:pt x="39464" y="31475"/>
                    </a:moveTo>
                    <a:cubicBezTo>
                      <a:pt x="39464" y="29829"/>
                      <a:pt x="38689" y="28376"/>
                      <a:pt x="37480" y="27458"/>
                    </a:cubicBezTo>
                    <a:cubicBezTo>
                      <a:pt x="38108" y="26730"/>
                      <a:pt x="38495" y="25812"/>
                      <a:pt x="38495" y="24843"/>
                    </a:cubicBezTo>
                    <a:cubicBezTo>
                      <a:pt x="38495" y="23050"/>
                      <a:pt x="37287" y="21500"/>
                      <a:pt x="35640" y="21016"/>
                    </a:cubicBezTo>
                    <a:cubicBezTo>
                      <a:pt x="36512" y="20338"/>
                      <a:pt x="37093" y="19323"/>
                      <a:pt x="37093" y="18161"/>
                    </a:cubicBezTo>
                    <a:cubicBezTo>
                      <a:pt x="37093" y="16418"/>
                      <a:pt x="35834" y="14965"/>
                      <a:pt x="34137" y="14674"/>
                    </a:cubicBezTo>
                    <a:cubicBezTo>
                      <a:pt x="34962" y="14140"/>
                      <a:pt x="35446" y="13222"/>
                      <a:pt x="35446" y="12203"/>
                    </a:cubicBezTo>
                    <a:cubicBezTo>
                      <a:pt x="35446" y="10994"/>
                      <a:pt x="34769" y="9929"/>
                      <a:pt x="33703" y="9445"/>
                    </a:cubicBezTo>
                    <a:cubicBezTo>
                      <a:pt x="30263" y="484"/>
                      <a:pt x="21450" y="8426"/>
                      <a:pt x="16174" y="0"/>
                    </a:cubicBezTo>
                    <a:cubicBezTo>
                      <a:pt x="7458" y="7411"/>
                      <a:pt x="5133" y="1646"/>
                      <a:pt x="2662" y="2518"/>
                    </a:cubicBezTo>
                    <a:cubicBezTo>
                      <a:pt x="1841" y="4796"/>
                      <a:pt x="194" y="7845"/>
                      <a:pt x="1" y="10510"/>
                    </a:cubicBezTo>
                    <a:cubicBezTo>
                      <a:pt x="872" y="11719"/>
                      <a:pt x="2662" y="9201"/>
                      <a:pt x="3533" y="8523"/>
                    </a:cubicBezTo>
                    <a:cubicBezTo>
                      <a:pt x="6536" y="4215"/>
                      <a:pt x="14574" y="8767"/>
                      <a:pt x="16077" y="2762"/>
                    </a:cubicBezTo>
                    <a:cubicBezTo>
                      <a:pt x="17383" y="8910"/>
                      <a:pt x="24549" y="3971"/>
                      <a:pt x="30554" y="9878"/>
                    </a:cubicBezTo>
                    <a:cubicBezTo>
                      <a:pt x="29876" y="10413"/>
                      <a:pt x="29442" y="11234"/>
                      <a:pt x="29442" y="12203"/>
                    </a:cubicBezTo>
                    <a:cubicBezTo>
                      <a:pt x="29442" y="13609"/>
                      <a:pt x="30457" y="14818"/>
                      <a:pt x="31813" y="15108"/>
                    </a:cubicBezTo>
                    <a:cubicBezTo>
                      <a:pt x="30747" y="15740"/>
                      <a:pt x="30070" y="16851"/>
                      <a:pt x="30070" y="18161"/>
                    </a:cubicBezTo>
                    <a:cubicBezTo>
                      <a:pt x="30070" y="19660"/>
                      <a:pt x="30992" y="20919"/>
                      <a:pt x="32347" y="21454"/>
                    </a:cubicBezTo>
                    <a:cubicBezTo>
                      <a:pt x="31185" y="22178"/>
                      <a:pt x="30457" y="23391"/>
                      <a:pt x="30457" y="24843"/>
                    </a:cubicBezTo>
                    <a:cubicBezTo>
                      <a:pt x="30457" y="25812"/>
                      <a:pt x="30844" y="26730"/>
                      <a:pt x="31425" y="27458"/>
                    </a:cubicBezTo>
                    <a:cubicBezTo>
                      <a:pt x="30217" y="28376"/>
                      <a:pt x="29442" y="29829"/>
                      <a:pt x="29442" y="31475"/>
                    </a:cubicBezTo>
                    <a:cubicBezTo>
                      <a:pt x="29442" y="31960"/>
                      <a:pt x="29488" y="32494"/>
                      <a:pt x="29636" y="32928"/>
                    </a:cubicBezTo>
                    <a:cubicBezTo>
                      <a:pt x="28183" y="34044"/>
                      <a:pt x="27214" y="35787"/>
                      <a:pt x="27214" y="37770"/>
                    </a:cubicBezTo>
                    <a:cubicBezTo>
                      <a:pt x="27214" y="41160"/>
                      <a:pt x="29926" y="43872"/>
                      <a:pt x="33316" y="43872"/>
                    </a:cubicBezTo>
                    <a:cubicBezTo>
                      <a:pt x="36655" y="43872"/>
                      <a:pt x="39367" y="41160"/>
                      <a:pt x="39367" y="37770"/>
                    </a:cubicBezTo>
                    <a:cubicBezTo>
                      <a:pt x="39367" y="36608"/>
                      <a:pt x="39030" y="35496"/>
                      <a:pt x="38449" y="34528"/>
                    </a:cubicBezTo>
                    <a:cubicBezTo>
                      <a:pt x="39076" y="33703"/>
                      <a:pt x="39464" y="32638"/>
                      <a:pt x="39464" y="314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08" name="Google Shape;1308;p40"/>
              <p:cNvGrpSpPr/>
              <p:nvPr/>
            </p:nvGrpSpPr>
            <p:grpSpPr>
              <a:xfrm flipH="1">
                <a:off x="8257191" y="2927214"/>
                <a:ext cx="731511" cy="322591"/>
                <a:chOff x="8241950" y="2972575"/>
                <a:chExt cx="672283" cy="296472"/>
              </a:xfrm>
            </p:grpSpPr>
            <p:sp>
              <p:nvSpPr>
                <p:cNvPr id="1309" name="Google Shape;1309;p40"/>
                <p:cNvSpPr/>
                <p:nvPr/>
              </p:nvSpPr>
              <p:spPr>
                <a:xfrm>
                  <a:off x="8386622" y="3130322"/>
                  <a:ext cx="525429" cy="126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44" h="7749" extrusionOk="0">
                      <a:moveTo>
                        <a:pt x="35543" y="7748"/>
                      </a:moveTo>
                      <a:lnTo>
                        <a:pt x="6443" y="7702"/>
                      </a:lnTo>
                      <a:lnTo>
                        <a:pt x="97" y="5959"/>
                      </a:lnTo>
                      <a:lnTo>
                        <a:pt x="1" y="2034"/>
                      </a:lnTo>
                      <a:lnTo>
                        <a:pt x="7264" y="1"/>
                      </a:lnTo>
                      <a:lnTo>
                        <a:pt x="35543" y="2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0" name="Google Shape;1310;p40"/>
                <p:cNvSpPr/>
                <p:nvPr/>
              </p:nvSpPr>
              <p:spPr>
                <a:xfrm>
                  <a:off x="8479686" y="3118473"/>
                  <a:ext cx="434546" cy="14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6" h="9151" extrusionOk="0">
                      <a:moveTo>
                        <a:pt x="29248" y="0"/>
                      </a:moveTo>
                      <a:lnTo>
                        <a:pt x="6102" y="97"/>
                      </a:lnTo>
                      <a:cubicBezTo>
                        <a:pt x="4119" y="97"/>
                        <a:pt x="2279" y="775"/>
                        <a:pt x="1163" y="1937"/>
                      </a:cubicBezTo>
                      <a:cubicBezTo>
                        <a:pt x="388" y="2712"/>
                        <a:pt x="1" y="3680"/>
                        <a:pt x="1" y="4649"/>
                      </a:cubicBezTo>
                      <a:cubicBezTo>
                        <a:pt x="51" y="7117"/>
                        <a:pt x="2809" y="9150"/>
                        <a:pt x="6199" y="9150"/>
                      </a:cubicBezTo>
                      <a:lnTo>
                        <a:pt x="6249" y="9150"/>
                      </a:lnTo>
                      <a:lnTo>
                        <a:pt x="29396" y="9054"/>
                      </a:lnTo>
                      <a:lnTo>
                        <a:pt x="29396" y="7748"/>
                      </a:lnTo>
                      <a:lnTo>
                        <a:pt x="6199" y="7845"/>
                      </a:lnTo>
                      <a:cubicBezTo>
                        <a:pt x="3584" y="7845"/>
                        <a:pt x="1310" y="6392"/>
                        <a:pt x="1310" y="4649"/>
                      </a:cubicBezTo>
                      <a:cubicBezTo>
                        <a:pt x="1310" y="4017"/>
                        <a:pt x="1550" y="3390"/>
                        <a:pt x="2085" y="2855"/>
                      </a:cubicBezTo>
                      <a:cubicBezTo>
                        <a:pt x="3003" y="1937"/>
                        <a:pt x="4506" y="1403"/>
                        <a:pt x="6102" y="1403"/>
                      </a:cubicBezTo>
                      <a:lnTo>
                        <a:pt x="29299" y="1306"/>
                      </a:lnTo>
                      <a:lnTo>
                        <a:pt x="2924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40"/>
                <p:cNvSpPr/>
                <p:nvPr/>
              </p:nvSpPr>
              <p:spPr>
                <a:xfrm>
                  <a:off x="8297859" y="3130322"/>
                  <a:ext cx="409460" cy="126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9" h="7749" extrusionOk="0">
                      <a:moveTo>
                        <a:pt x="27698" y="7748"/>
                      </a:moveTo>
                      <a:lnTo>
                        <a:pt x="5036" y="7702"/>
                      </a:lnTo>
                      <a:lnTo>
                        <a:pt x="97" y="5959"/>
                      </a:lnTo>
                      <a:lnTo>
                        <a:pt x="0" y="2034"/>
                      </a:lnTo>
                      <a:lnTo>
                        <a:pt x="5668" y="1"/>
                      </a:lnTo>
                      <a:lnTo>
                        <a:pt x="27698" y="24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40"/>
                <p:cNvSpPr/>
                <p:nvPr/>
              </p:nvSpPr>
              <p:spPr>
                <a:xfrm>
                  <a:off x="8283534" y="3119225"/>
                  <a:ext cx="434546" cy="149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6" h="9155" extrusionOk="0">
                      <a:moveTo>
                        <a:pt x="29248" y="1"/>
                      </a:moveTo>
                      <a:lnTo>
                        <a:pt x="6102" y="98"/>
                      </a:lnTo>
                      <a:cubicBezTo>
                        <a:pt x="4165" y="98"/>
                        <a:pt x="2278" y="826"/>
                        <a:pt x="1163" y="1988"/>
                      </a:cubicBezTo>
                      <a:cubicBezTo>
                        <a:pt x="388" y="2763"/>
                        <a:pt x="1" y="3681"/>
                        <a:pt x="1" y="4649"/>
                      </a:cubicBezTo>
                      <a:cubicBezTo>
                        <a:pt x="51" y="7167"/>
                        <a:pt x="2809" y="9155"/>
                        <a:pt x="6199" y="9155"/>
                      </a:cubicBezTo>
                      <a:lnTo>
                        <a:pt x="6249" y="9155"/>
                      </a:lnTo>
                      <a:lnTo>
                        <a:pt x="29396" y="9058"/>
                      </a:lnTo>
                      <a:lnTo>
                        <a:pt x="29396" y="7749"/>
                      </a:lnTo>
                      <a:lnTo>
                        <a:pt x="6199" y="7845"/>
                      </a:lnTo>
                      <a:cubicBezTo>
                        <a:pt x="3537" y="7845"/>
                        <a:pt x="1310" y="6393"/>
                        <a:pt x="1310" y="4649"/>
                      </a:cubicBezTo>
                      <a:cubicBezTo>
                        <a:pt x="1310" y="4022"/>
                        <a:pt x="1550" y="3390"/>
                        <a:pt x="2085" y="2860"/>
                      </a:cubicBezTo>
                      <a:cubicBezTo>
                        <a:pt x="3003" y="1988"/>
                        <a:pt x="4506" y="1407"/>
                        <a:pt x="6102" y="1407"/>
                      </a:cubicBezTo>
                      <a:lnTo>
                        <a:pt x="29299" y="1310"/>
                      </a:lnTo>
                      <a:lnTo>
                        <a:pt x="2924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40"/>
                <p:cNvSpPr/>
                <p:nvPr/>
              </p:nvSpPr>
              <p:spPr>
                <a:xfrm>
                  <a:off x="8345777" y="2984440"/>
                  <a:ext cx="525429" cy="126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44" h="7748" extrusionOk="0">
                      <a:moveTo>
                        <a:pt x="35543" y="7748"/>
                      </a:moveTo>
                      <a:lnTo>
                        <a:pt x="6439" y="7701"/>
                      </a:lnTo>
                      <a:lnTo>
                        <a:pt x="97" y="5958"/>
                      </a:lnTo>
                      <a:lnTo>
                        <a:pt x="1" y="2034"/>
                      </a:lnTo>
                      <a:lnTo>
                        <a:pt x="7264" y="0"/>
                      </a:lnTo>
                      <a:lnTo>
                        <a:pt x="35543" y="24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40"/>
                <p:cNvSpPr/>
                <p:nvPr/>
              </p:nvSpPr>
              <p:spPr>
                <a:xfrm>
                  <a:off x="8438102" y="2972575"/>
                  <a:ext cx="435226" cy="14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42" h="9151" extrusionOk="0">
                      <a:moveTo>
                        <a:pt x="29298" y="1"/>
                      </a:moveTo>
                      <a:lnTo>
                        <a:pt x="6152" y="97"/>
                      </a:lnTo>
                      <a:cubicBezTo>
                        <a:pt x="4165" y="97"/>
                        <a:pt x="2325" y="775"/>
                        <a:pt x="1213" y="1938"/>
                      </a:cubicBezTo>
                      <a:cubicBezTo>
                        <a:pt x="438" y="2712"/>
                        <a:pt x="0" y="3681"/>
                        <a:pt x="51" y="4649"/>
                      </a:cubicBezTo>
                      <a:cubicBezTo>
                        <a:pt x="51" y="7117"/>
                        <a:pt x="2859" y="9151"/>
                        <a:pt x="6249" y="9151"/>
                      </a:cubicBezTo>
                      <a:lnTo>
                        <a:pt x="29442" y="9054"/>
                      </a:lnTo>
                      <a:lnTo>
                        <a:pt x="29442" y="7748"/>
                      </a:lnTo>
                      <a:lnTo>
                        <a:pt x="6249" y="7845"/>
                      </a:lnTo>
                      <a:cubicBezTo>
                        <a:pt x="3584" y="7845"/>
                        <a:pt x="1356" y="6393"/>
                        <a:pt x="1356" y="4649"/>
                      </a:cubicBezTo>
                      <a:cubicBezTo>
                        <a:pt x="1356" y="4018"/>
                        <a:pt x="1600" y="3390"/>
                        <a:pt x="2131" y="2856"/>
                      </a:cubicBezTo>
                      <a:cubicBezTo>
                        <a:pt x="3003" y="1938"/>
                        <a:pt x="4552" y="1403"/>
                        <a:pt x="6152" y="1403"/>
                      </a:cubicBezTo>
                      <a:lnTo>
                        <a:pt x="29298" y="1306"/>
                      </a:lnTo>
                      <a:lnTo>
                        <a:pt x="2929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40"/>
                <p:cNvSpPr/>
                <p:nvPr/>
              </p:nvSpPr>
              <p:spPr>
                <a:xfrm>
                  <a:off x="8257015" y="2984440"/>
                  <a:ext cx="409460" cy="126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9" h="7748" extrusionOk="0">
                      <a:moveTo>
                        <a:pt x="27698" y="7748"/>
                      </a:moveTo>
                      <a:lnTo>
                        <a:pt x="5036" y="7701"/>
                      </a:lnTo>
                      <a:lnTo>
                        <a:pt x="97" y="5958"/>
                      </a:lnTo>
                      <a:lnTo>
                        <a:pt x="0" y="2034"/>
                      </a:lnTo>
                      <a:lnTo>
                        <a:pt x="5664" y="0"/>
                      </a:lnTo>
                      <a:lnTo>
                        <a:pt x="27698" y="24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40"/>
                <p:cNvSpPr/>
                <p:nvPr/>
              </p:nvSpPr>
              <p:spPr>
                <a:xfrm>
                  <a:off x="8241950" y="2973344"/>
                  <a:ext cx="435226" cy="149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42" h="9155" extrusionOk="0">
                      <a:moveTo>
                        <a:pt x="29298" y="0"/>
                      </a:moveTo>
                      <a:lnTo>
                        <a:pt x="6152" y="97"/>
                      </a:lnTo>
                      <a:cubicBezTo>
                        <a:pt x="4165" y="97"/>
                        <a:pt x="2325" y="825"/>
                        <a:pt x="1213" y="1987"/>
                      </a:cubicBezTo>
                      <a:cubicBezTo>
                        <a:pt x="438" y="2762"/>
                        <a:pt x="0" y="3680"/>
                        <a:pt x="51" y="4649"/>
                      </a:cubicBezTo>
                      <a:cubicBezTo>
                        <a:pt x="97" y="7167"/>
                        <a:pt x="2859" y="9154"/>
                        <a:pt x="6249" y="9154"/>
                      </a:cubicBezTo>
                      <a:lnTo>
                        <a:pt x="29442" y="9057"/>
                      </a:lnTo>
                      <a:lnTo>
                        <a:pt x="29442" y="7748"/>
                      </a:lnTo>
                      <a:lnTo>
                        <a:pt x="6249" y="7845"/>
                      </a:lnTo>
                      <a:cubicBezTo>
                        <a:pt x="6206" y="7846"/>
                        <a:pt x="6164" y="7846"/>
                        <a:pt x="6121" y="7846"/>
                      </a:cubicBezTo>
                      <a:cubicBezTo>
                        <a:pt x="3560" y="7846"/>
                        <a:pt x="1356" y="6364"/>
                        <a:pt x="1356" y="4649"/>
                      </a:cubicBezTo>
                      <a:cubicBezTo>
                        <a:pt x="1356" y="4021"/>
                        <a:pt x="1600" y="3390"/>
                        <a:pt x="2131" y="2859"/>
                      </a:cubicBezTo>
                      <a:cubicBezTo>
                        <a:pt x="3003" y="1987"/>
                        <a:pt x="4552" y="1406"/>
                        <a:pt x="6152" y="1406"/>
                      </a:cubicBezTo>
                      <a:lnTo>
                        <a:pt x="29298" y="1309"/>
                      </a:lnTo>
                      <a:lnTo>
                        <a:pt x="2929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Answers and supporting arguments</a:t>
            </a:r>
            <a:endParaRPr/>
          </a:p>
        </p:txBody>
      </p:sp>
      <p:sp>
        <p:nvSpPr>
          <p:cNvPr id="1328" name="Google Shape;1328;p42"/>
          <p:cNvSpPr/>
          <p:nvPr/>
        </p:nvSpPr>
        <p:spPr>
          <a:xfrm>
            <a:off x="3133650" y="1551175"/>
            <a:ext cx="2876700" cy="636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Solve core legal system challenges using AI-driven technology</a:t>
            </a:r>
          </a:p>
        </p:txBody>
      </p:sp>
      <p:sp>
        <p:nvSpPr>
          <p:cNvPr id="1329" name="Google Shape;1329;p42"/>
          <p:cNvSpPr/>
          <p:nvPr/>
        </p:nvSpPr>
        <p:spPr>
          <a:xfrm>
            <a:off x="939200" y="3587658"/>
            <a:ext cx="2188200" cy="46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Fetch relevant case laws, statutes &amp; legal interpretations instantly</a:t>
            </a:r>
          </a:p>
        </p:txBody>
      </p:sp>
      <p:sp>
        <p:nvSpPr>
          <p:cNvPr id="1330" name="Google Shape;1330;p42"/>
          <p:cNvSpPr/>
          <p:nvPr/>
        </p:nvSpPr>
        <p:spPr>
          <a:xfrm>
            <a:off x="939308" y="3040142"/>
            <a:ext cx="2188200" cy="46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Use NLP to interpret user queries in natural language</a:t>
            </a:r>
          </a:p>
        </p:txBody>
      </p:sp>
      <p:sp>
        <p:nvSpPr>
          <p:cNvPr id="1331" name="Google Shape;1331;p42"/>
          <p:cNvSpPr/>
          <p:nvPr/>
        </p:nvSpPr>
        <p:spPr>
          <a:xfrm>
            <a:off x="939298" y="4135175"/>
            <a:ext cx="2188200" cy="46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Learn from user </a:t>
            </a:r>
            <a:r>
              <a:rPr lang="en-IN" sz="1000" dirty="0" err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behavior</a:t>
            </a: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to improve search relevance</a:t>
            </a:r>
          </a:p>
        </p:txBody>
      </p:sp>
      <p:sp>
        <p:nvSpPr>
          <p:cNvPr id="1332" name="Google Shape;1332;p42"/>
          <p:cNvSpPr/>
          <p:nvPr/>
        </p:nvSpPr>
        <p:spPr>
          <a:xfrm>
            <a:off x="3590850" y="3040125"/>
            <a:ext cx="2188200" cy="46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Provide easy-to-understand legal insights for the general public</a:t>
            </a:r>
          </a:p>
        </p:txBody>
      </p:sp>
      <p:sp>
        <p:nvSpPr>
          <p:cNvPr id="1333" name="Google Shape;1333;p42"/>
          <p:cNvSpPr/>
          <p:nvPr/>
        </p:nvSpPr>
        <p:spPr>
          <a:xfrm>
            <a:off x="3590850" y="3587649"/>
            <a:ext cx="2188200" cy="46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Break down complex legal jargon into simple language</a:t>
            </a:r>
          </a:p>
        </p:txBody>
      </p:sp>
      <p:sp>
        <p:nvSpPr>
          <p:cNvPr id="1334" name="Google Shape;1334;p42"/>
          <p:cNvSpPr/>
          <p:nvPr/>
        </p:nvSpPr>
        <p:spPr>
          <a:xfrm>
            <a:off x="3584025" y="4135175"/>
            <a:ext cx="2188200" cy="46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Create an accessible legal Q&amp;A assistant for everyday problems</a:t>
            </a:r>
          </a:p>
        </p:txBody>
      </p:sp>
      <p:sp>
        <p:nvSpPr>
          <p:cNvPr id="1335" name="Google Shape;1335;p42"/>
          <p:cNvSpPr/>
          <p:nvPr/>
        </p:nvSpPr>
        <p:spPr>
          <a:xfrm>
            <a:off x="6185068" y="3040125"/>
            <a:ext cx="2238900" cy="46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Scan contracts and highlight critical clauses, risks, and summaries</a:t>
            </a:r>
          </a:p>
        </p:txBody>
      </p:sp>
      <p:sp>
        <p:nvSpPr>
          <p:cNvPr id="1336" name="Google Shape;1336;p42"/>
          <p:cNvSpPr/>
          <p:nvPr/>
        </p:nvSpPr>
        <p:spPr>
          <a:xfrm>
            <a:off x="6185062" y="3587650"/>
            <a:ext cx="2238900" cy="46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Use AI to flag potential legal loopholes or compliance issues</a:t>
            </a:r>
          </a:p>
        </p:txBody>
      </p:sp>
      <p:sp>
        <p:nvSpPr>
          <p:cNvPr id="1337" name="Google Shape;1337;p42"/>
          <p:cNvSpPr/>
          <p:nvPr/>
        </p:nvSpPr>
        <p:spPr>
          <a:xfrm>
            <a:off x="713175" y="2414025"/>
            <a:ext cx="24141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Automate Legal Research to Save Time and Improve Accuracy</a:t>
            </a:r>
          </a:p>
        </p:txBody>
      </p:sp>
      <p:sp>
        <p:nvSpPr>
          <p:cNvPr id="1338" name="Google Shape;1338;p42"/>
          <p:cNvSpPr/>
          <p:nvPr/>
        </p:nvSpPr>
        <p:spPr>
          <a:xfrm>
            <a:off x="3364950" y="2414025"/>
            <a:ext cx="24141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algn="ctr"/>
            <a:r>
              <a:rPr lang="en-IN" sz="1000" b="1" dirty="0">
                <a:solidFill>
                  <a:schemeClr val="tx1"/>
                </a:solidFill>
              </a:rPr>
              <a:t>Democratize Legal Knowledge and Guidance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1339" name="Google Shape;1339;p42"/>
          <p:cNvSpPr/>
          <p:nvPr/>
        </p:nvSpPr>
        <p:spPr>
          <a:xfrm>
            <a:off x="6009949" y="2414025"/>
            <a:ext cx="2414100" cy="546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 err="1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Analyze</a:t>
            </a:r>
            <a:r>
              <a:rPr lang="en-IN" sz="1000" dirty="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 Legal Documents with AI to Save Lawyer Hours</a:t>
            </a:r>
          </a:p>
        </p:txBody>
      </p:sp>
      <p:sp>
        <p:nvSpPr>
          <p:cNvPr id="1340" name="Google Shape;1340;p42"/>
          <p:cNvSpPr/>
          <p:nvPr/>
        </p:nvSpPr>
        <p:spPr>
          <a:xfrm>
            <a:off x="6185050" y="4135175"/>
            <a:ext cx="2238900" cy="46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IN" sz="1000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Support small firms and startups in legal documentation</a:t>
            </a:r>
          </a:p>
        </p:txBody>
      </p:sp>
      <p:sp>
        <p:nvSpPr>
          <p:cNvPr id="1341" name="Google Shape;1341;p42"/>
          <p:cNvSpPr txBox="1"/>
          <p:nvPr/>
        </p:nvSpPr>
        <p:spPr>
          <a:xfrm>
            <a:off x="1587150" y="1115100"/>
            <a:ext cx="596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How can Legal Lens revolutionize legal access and research in India?</a:t>
            </a:r>
          </a:p>
        </p:txBody>
      </p:sp>
      <p:cxnSp>
        <p:nvCxnSpPr>
          <p:cNvPr id="1342" name="Google Shape;1342;p42"/>
          <p:cNvCxnSpPr>
            <a:stCxn id="1328" idx="1"/>
            <a:endCxn id="1337" idx="0"/>
          </p:cNvCxnSpPr>
          <p:nvPr/>
        </p:nvCxnSpPr>
        <p:spPr>
          <a:xfrm flipH="1">
            <a:off x="1920150" y="1869325"/>
            <a:ext cx="1213500" cy="5448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3" name="Google Shape;1343;p42"/>
          <p:cNvCxnSpPr>
            <a:stCxn id="1328" idx="3"/>
            <a:endCxn id="1339" idx="0"/>
          </p:cNvCxnSpPr>
          <p:nvPr/>
        </p:nvCxnSpPr>
        <p:spPr>
          <a:xfrm>
            <a:off x="6010350" y="1869325"/>
            <a:ext cx="1206600" cy="5448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4" name="Google Shape;1344;p42"/>
          <p:cNvCxnSpPr>
            <a:stCxn id="1328" idx="2"/>
            <a:endCxn id="1338" idx="0"/>
          </p:cNvCxnSpPr>
          <p:nvPr/>
        </p:nvCxnSpPr>
        <p:spPr>
          <a:xfrm>
            <a:off x="4572000" y="2187475"/>
            <a:ext cx="0" cy="226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5" name="Google Shape;1345;p42"/>
          <p:cNvSpPr/>
          <p:nvPr/>
        </p:nvSpPr>
        <p:spPr>
          <a:xfrm>
            <a:off x="720000" y="3040150"/>
            <a:ext cx="119400" cy="15633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6" name="Google Shape;1346;p42"/>
          <p:cNvSpPr/>
          <p:nvPr/>
        </p:nvSpPr>
        <p:spPr>
          <a:xfrm>
            <a:off x="3364950" y="3040150"/>
            <a:ext cx="119400" cy="15633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" name="Google Shape;1347;p42"/>
          <p:cNvSpPr/>
          <p:nvPr/>
        </p:nvSpPr>
        <p:spPr>
          <a:xfrm>
            <a:off x="6010350" y="3040150"/>
            <a:ext cx="119400" cy="15633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46"/>
          <p:cNvSpPr txBox="1">
            <a:spLocks noGrp="1"/>
          </p:cNvSpPr>
          <p:nvPr>
            <p:ph type="title"/>
          </p:nvPr>
        </p:nvSpPr>
        <p:spPr>
          <a:xfrm>
            <a:off x="1334038" y="1853850"/>
            <a:ext cx="4201200" cy="10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81,402</a:t>
            </a:r>
            <a:endParaRPr dirty="0"/>
          </a:p>
        </p:txBody>
      </p:sp>
      <p:sp>
        <p:nvSpPr>
          <p:cNvPr id="1383" name="Google Shape;1383;p46"/>
          <p:cNvSpPr txBox="1">
            <a:spLocks noGrp="1"/>
          </p:cNvSpPr>
          <p:nvPr>
            <p:ph type="subTitle" idx="1"/>
          </p:nvPr>
        </p:nvSpPr>
        <p:spPr>
          <a:xfrm>
            <a:off x="1334038" y="2806994"/>
            <a:ext cx="4201200" cy="5570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Male farmers suicide in India between 2015-22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11628 per year due to legal issues</a:t>
            </a:r>
            <a:endParaRPr sz="1000" dirty="0"/>
          </a:p>
        </p:txBody>
      </p:sp>
      <p:pic>
        <p:nvPicPr>
          <p:cNvPr id="3" name="Picture 2" descr="A noose with a loop&#10;&#10;Description automatically generated">
            <a:extLst>
              <a:ext uri="{FF2B5EF4-FFF2-40B4-BE49-F238E27FC236}">
                <a16:creationId xmlns:a16="http://schemas.microsoft.com/office/drawing/2014/main" id="{07133D01-2CDD-1B85-6C62-61ED2F8B9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847" y="0"/>
            <a:ext cx="2966483" cy="443518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47"/>
          <p:cNvSpPr txBox="1">
            <a:spLocks noGrp="1"/>
          </p:cNvSpPr>
          <p:nvPr>
            <p:ph type="title"/>
          </p:nvPr>
        </p:nvSpPr>
        <p:spPr>
          <a:xfrm>
            <a:off x="887000" y="1121400"/>
            <a:ext cx="3028500" cy="8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 Crore</a:t>
            </a:r>
            <a:endParaRPr dirty="0"/>
          </a:p>
        </p:txBody>
      </p:sp>
      <p:sp>
        <p:nvSpPr>
          <p:cNvPr id="1424" name="Google Shape;1424;p47"/>
          <p:cNvSpPr txBox="1">
            <a:spLocks noGrp="1"/>
          </p:cNvSpPr>
          <p:nvPr>
            <p:ph type="subTitle" idx="1"/>
          </p:nvPr>
        </p:nvSpPr>
        <p:spPr>
          <a:xfrm>
            <a:off x="887000" y="1947178"/>
            <a:ext cx="30285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sz="1000" b="1" dirty="0"/>
              <a:t>Cases Pending in Indian Courts (As of 2024)</a:t>
            </a:r>
          </a:p>
        </p:txBody>
      </p:sp>
      <p:sp>
        <p:nvSpPr>
          <p:cNvPr id="1425" name="Google Shape;1425;p47"/>
          <p:cNvSpPr txBox="1">
            <a:spLocks noGrp="1"/>
          </p:cNvSpPr>
          <p:nvPr>
            <p:ph type="title" idx="2"/>
          </p:nvPr>
        </p:nvSpPr>
        <p:spPr>
          <a:xfrm>
            <a:off x="5228475" y="1121400"/>
            <a:ext cx="3028500" cy="8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b="1" dirty="0"/>
              <a:t>13+ Years</a:t>
            </a:r>
          </a:p>
        </p:txBody>
      </p:sp>
      <p:sp>
        <p:nvSpPr>
          <p:cNvPr id="1426" name="Google Shape;1426;p47"/>
          <p:cNvSpPr txBox="1">
            <a:spLocks noGrp="1"/>
          </p:cNvSpPr>
          <p:nvPr>
            <p:ph type="subTitle" idx="3"/>
          </p:nvPr>
        </p:nvSpPr>
        <p:spPr>
          <a:xfrm>
            <a:off x="5228475" y="1947178"/>
            <a:ext cx="30285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sz="1000" b="1" dirty="0"/>
              <a:t>Average Time to Resolve a Civil Case</a:t>
            </a:r>
          </a:p>
        </p:txBody>
      </p:sp>
      <p:sp>
        <p:nvSpPr>
          <p:cNvPr id="1427" name="Google Shape;1427;p47"/>
          <p:cNvSpPr txBox="1">
            <a:spLocks noGrp="1"/>
          </p:cNvSpPr>
          <p:nvPr>
            <p:ph type="title" idx="4"/>
          </p:nvPr>
        </p:nvSpPr>
        <p:spPr>
          <a:xfrm>
            <a:off x="4731799" y="2870725"/>
            <a:ext cx="4021851" cy="8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Less than 5%</a:t>
            </a:r>
            <a:endParaRPr sz="4000" dirty="0"/>
          </a:p>
        </p:txBody>
      </p:sp>
      <p:sp>
        <p:nvSpPr>
          <p:cNvPr id="1428" name="Google Shape;1428;p47"/>
          <p:cNvSpPr txBox="1">
            <a:spLocks noGrp="1"/>
          </p:cNvSpPr>
          <p:nvPr>
            <p:ph type="subTitle" idx="5"/>
          </p:nvPr>
        </p:nvSpPr>
        <p:spPr>
          <a:xfrm>
            <a:off x="5228475" y="3693000"/>
            <a:ext cx="30285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sz="1000" b="1" dirty="0"/>
              <a:t>of Indians Are Legally Literate</a:t>
            </a:r>
          </a:p>
        </p:txBody>
      </p:sp>
      <p:sp>
        <p:nvSpPr>
          <p:cNvPr id="1429" name="Google Shape;1429;p47"/>
          <p:cNvSpPr txBox="1">
            <a:spLocks noGrp="1"/>
          </p:cNvSpPr>
          <p:nvPr>
            <p:ph type="title" idx="6"/>
          </p:nvPr>
        </p:nvSpPr>
        <p:spPr>
          <a:xfrm>
            <a:off x="887000" y="2867223"/>
            <a:ext cx="3028500" cy="8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b="1" dirty="0"/>
              <a:t>Over 80%</a:t>
            </a:r>
            <a:endParaRPr sz="4000" dirty="0"/>
          </a:p>
        </p:txBody>
      </p:sp>
      <p:sp>
        <p:nvSpPr>
          <p:cNvPr id="1430" name="Google Shape;1430;p47"/>
          <p:cNvSpPr txBox="1">
            <a:spLocks noGrp="1"/>
          </p:cNvSpPr>
          <p:nvPr>
            <p:ph type="subTitle" idx="7"/>
          </p:nvPr>
        </p:nvSpPr>
        <p:spPr>
          <a:xfrm>
            <a:off x="887000" y="3693000"/>
            <a:ext cx="30285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/>
              <a:t> lack access to qualified legal aid — leaving millions vulnerable and uninformed.</a:t>
            </a:r>
            <a:endParaRPr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awyer Consulting by Slidesgo">
  <a:themeElements>
    <a:clrScheme name="Simple Light">
      <a:dk1>
        <a:srgbClr val="E0E0E0"/>
      </a:dk1>
      <a:lt1>
        <a:srgbClr val="C8AA81"/>
      </a:lt1>
      <a:dk2>
        <a:srgbClr val="122738"/>
      </a:dk2>
      <a:lt2>
        <a:srgbClr val="183A52"/>
      </a:lt2>
      <a:accent1>
        <a:srgbClr val="7091A9"/>
      </a:accent1>
      <a:accent2>
        <a:srgbClr val="9CACB9"/>
      </a:accent2>
      <a:accent3>
        <a:srgbClr val="FFFFFF"/>
      </a:accent3>
      <a:accent4>
        <a:srgbClr val="BA9158"/>
      </a:accent4>
      <a:accent5>
        <a:srgbClr val="856449"/>
      </a:accent5>
      <a:accent6>
        <a:srgbClr val="65503E"/>
      </a:accent6>
      <a:hlink>
        <a:srgbClr val="E0E0E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545</Words>
  <Application>Microsoft Macintosh PowerPoint</Application>
  <PresentationFormat>On-screen Show (16:9)</PresentationFormat>
  <Paragraphs>85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Open Sans</vt:lpstr>
      <vt:lpstr>Lora SemiBold</vt:lpstr>
      <vt:lpstr>Figtree</vt:lpstr>
      <vt:lpstr>Lora Medium</vt:lpstr>
      <vt:lpstr>Lawyer Consulting by Slidesgo</vt:lpstr>
      <vt:lpstr>Legal Lens</vt:lpstr>
      <vt:lpstr>01</vt:lpstr>
      <vt:lpstr>Problem Statement</vt:lpstr>
      <vt:lpstr>The Legal World is Stuck in the Past</vt:lpstr>
      <vt:lpstr> Legal Lens Strategies to Solve Key Legal Challenges:</vt:lpstr>
      <vt:lpstr>What’s Different?</vt:lpstr>
      <vt:lpstr>Answers and supporting arguments</vt:lpstr>
      <vt:lpstr>81,402</vt:lpstr>
      <vt:lpstr>5 Crore</vt:lpstr>
      <vt:lpstr>01</vt:lpstr>
      <vt:lpstr>A Glimpse to new India</vt:lpstr>
      <vt:lpstr>Thanks!</vt:lpstr>
      <vt:lpstr>Impact of the risks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Yash  Bhardwaj</cp:lastModifiedBy>
  <cp:revision>2</cp:revision>
  <dcterms:modified xsi:type="dcterms:W3CDTF">2025-04-05T13:50:17Z</dcterms:modified>
</cp:coreProperties>
</file>